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08" r:id="rId1"/>
  </p:sldMasterIdLst>
  <p:notesMasterIdLst>
    <p:notesMasterId r:id="rId26"/>
  </p:notesMasterIdLst>
  <p:sldIdLst>
    <p:sldId id="256" r:id="rId2"/>
    <p:sldId id="296" r:id="rId3"/>
    <p:sldId id="308" r:id="rId4"/>
    <p:sldId id="258" r:id="rId5"/>
    <p:sldId id="301" r:id="rId6"/>
    <p:sldId id="297" r:id="rId7"/>
    <p:sldId id="298" r:id="rId8"/>
    <p:sldId id="302" r:id="rId9"/>
    <p:sldId id="314" r:id="rId10"/>
    <p:sldId id="303" r:id="rId11"/>
    <p:sldId id="304" r:id="rId12"/>
    <p:sldId id="313" r:id="rId13"/>
    <p:sldId id="312" r:id="rId14"/>
    <p:sldId id="306" r:id="rId15"/>
    <p:sldId id="305" r:id="rId16"/>
    <p:sldId id="315" r:id="rId17"/>
    <p:sldId id="316" r:id="rId18"/>
    <p:sldId id="299" r:id="rId19"/>
    <p:sldId id="311" r:id="rId20"/>
    <p:sldId id="309" r:id="rId21"/>
    <p:sldId id="307" r:id="rId22"/>
    <p:sldId id="300" r:id="rId23"/>
    <p:sldId id="310" r:id="rId24"/>
    <p:sldId id="295" r:id="rId2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2F7238-8C43-4104-A8AE-08CD8C2D1868}" v="342" dt="2023-09-18T12:16:43.205"/>
  </p1510:revLst>
</p1510:revInfo>
</file>

<file path=ppt/tableStyles.xml><?xml version="1.0" encoding="utf-8"?>
<a:tblStyleLst xmlns:a="http://schemas.openxmlformats.org/drawingml/2006/main" def="{C26FF833-3159-496E-B729-CAF54D1A989B}">
  <a:tblStyle styleId="{C26FF833-3159-496E-B729-CAF54D1A989B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4472C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4472C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CD64BAA-2A66-401A-97F2-24B92455EDC1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69C7853C-536D-4A76-A0AE-DD22124D55A5}" styleName="Estilo com Tema 1 - Ênfase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fonso Cesar Lelis Brandão" userId="3b512ad89c9e87a7" providerId="LiveId" clId="{C62F7238-8C43-4104-A8AE-08CD8C2D1868}"/>
    <pc:docChg chg="undo custSel addSld delSld modSld sldOrd addMainMaster delMainMaster">
      <pc:chgData name="Afonso Cesar Lelis Brandão" userId="3b512ad89c9e87a7" providerId="LiveId" clId="{C62F7238-8C43-4104-A8AE-08CD8C2D1868}" dt="2023-09-18T12:16:43.205" v="1654" actId="20577"/>
      <pc:docMkLst>
        <pc:docMk/>
      </pc:docMkLst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57"/>
        </pc:sldMkLst>
      </pc:sldChg>
      <pc:sldChg chg="delSp modSp mod">
        <pc:chgData name="Afonso Cesar Lelis Brandão" userId="3b512ad89c9e87a7" providerId="LiveId" clId="{C62F7238-8C43-4104-A8AE-08CD8C2D1868}" dt="2023-08-30T13:15:09.598" v="1587" actId="20577"/>
        <pc:sldMkLst>
          <pc:docMk/>
          <pc:sldMk cId="0" sldId="258"/>
        </pc:sldMkLst>
        <pc:spChg chg="mod">
          <ac:chgData name="Afonso Cesar Lelis Brandão" userId="3b512ad89c9e87a7" providerId="LiveId" clId="{C62F7238-8C43-4104-A8AE-08CD8C2D1868}" dt="2023-08-30T10:14:20.417" v="165" actId="20577"/>
          <ac:spMkLst>
            <pc:docMk/>
            <pc:sldMk cId="0" sldId="258"/>
            <ac:spMk id="270" creationId="{00000000-0000-0000-0000-000000000000}"/>
          </ac:spMkLst>
        </pc:spChg>
        <pc:spChg chg="mod">
          <ac:chgData name="Afonso Cesar Lelis Brandão" userId="3b512ad89c9e87a7" providerId="LiveId" clId="{C62F7238-8C43-4104-A8AE-08CD8C2D1868}" dt="2023-08-30T13:15:09.598" v="1587" actId="20577"/>
          <ac:spMkLst>
            <pc:docMk/>
            <pc:sldMk cId="0" sldId="258"/>
            <ac:spMk id="271" creationId="{00000000-0000-0000-0000-000000000000}"/>
          </ac:spMkLst>
        </pc:spChg>
        <pc:spChg chg="del">
          <ac:chgData name="Afonso Cesar Lelis Brandão" userId="3b512ad89c9e87a7" providerId="LiveId" clId="{C62F7238-8C43-4104-A8AE-08CD8C2D1868}" dt="2023-08-25T17:09:28.716" v="147" actId="478"/>
          <ac:spMkLst>
            <pc:docMk/>
            <pc:sldMk cId="0" sldId="258"/>
            <ac:spMk id="273" creationId="{00000000-0000-0000-0000-000000000000}"/>
          </ac:spMkLst>
        </pc:spChg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59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60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61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62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63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64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65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66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67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68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69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70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71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72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73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74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75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76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77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78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79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80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81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82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83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84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85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86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87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88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89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90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91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92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93"/>
        </pc:sldMkLst>
      </pc:sldChg>
      <pc:sldChg chg="add del">
        <pc:chgData name="Afonso Cesar Lelis Brandão" userId="3b512ad89c9e87a7" providerId="LiveId" clId="{C62F7238-8C43-4104-A8AE-08CD8C2D1868}" dt="2023-08-30T10:43:47.324" v="1036" actId="47"/>
        <pc:sldMkLst>
          <pc:docMk/>
          <pc:sldMk cId="0" sldId="294"/>
        </pc:sldMkLst>
      </pc:sldChg>
      <pc:sldChg chg="addSp delSp modSp add mod ord setBg">
        <pc:chgData name="Afonso Cesar Lelis Brandão" userId="3b512ad89c9e87a7" providerId="LiveId" clId="{C62F7238-8C43-4104-A8AE-08CD8C2D1868}" dt="2023-08-29T18:21:14.711" v="154" actId="1076"/>
        <pc:sldMkLst>
          <pc:docMk/>
          <pc:sldMk cId="3602953006" sldId="296"/>
        </pc:sldMkLst>
        <pc:spChg chg="mod">
          <ac:chgData name="Afonso Cesar Lelis Brandão" userId="3b512ad89c9e87a7" providerId="LiveId" clId="{C62F7238-8C43-4104-A8AE-08CD8C2D1868}" dt="2023-08-25T16:59:50.810" v="13" actId="20577"/>
          <ac:spMkLst>
            <pc:docMk/>
            <pc:sldMk cId="3602953006" sldId="296"/>
            <ac:spMk id="270" creationId="{00000000-0000-0000-0000-000000000000}"/>
          </ac:spMkLst>
        </pc:spChg>
        <pc:spChg chg="del">
          <ac:chgData name="Afonso Cesar Lelis Brandão" userId="3b512ad89c9e87a7" providerId="LiveId" clId="{C62F7238-8C43-4104-A8AE-08CD8C2D1868}" dt="2023-08-25T16:59:44.130" v="1" actId="478"/>
          <ac:spMkLst>
            <pc:docMk/>
            <pc:sldMk cId="3602953006" sldId="296"/>
            <ac:spMk id="271" creationId="{00000000-0000-0000-0000-000000000000}"/>
          </ac:spMkLst>
        </pc:spChg>
        <pc:spChg chg="del">
          <ac:chgData name="Afonso Cesar Lelis Brandão" userId="3b512ad89c9e87a7" providerId="LiveId" clId="{C62F7238-8C43-4104-A8AE-08CD8C2D1868}" dt="2023-08-25T16:59:46.636" v="2" actId="478"/>
          <ac:spMkLst>
            <pc:docMk/>
            <pc:sldMk cId="3602953006" sldId="296"/>
            <ac:spMk id="273" creationId="{00000000-0000-0000-0000-000000000000}"/>
          </ac:spMkLst>
        </pc:spChg>
        <pc:picChg chg="add del mod">
          <ac:chgData name="Afonso Cesar Lelis Brandão" userId="3b512ad89c9e87a7" providerId="LiveId" clId="{C62F7238-8C43-4104-A8AE-08CD8C2D1868}" dt="2023-08-29T18:21:10.252" v="151" actId="478"/>
          <ac:picMkLst>
            <pc:docMk/>
            <pc:sldMk cId="3602953006" sldId="296"/>
            <ac:picMk id="3" creationId="{8DBE6A37-554D-AB92-1DBB-156E499B61CE}"/>
          </ac:picMkLst>
        </pc:picChg>
        <pc:picChg chg="add mod">
          <ac:chgData name="Afonso Cesar Lelis Brandão" userId="3b512ad89c9e87a7" providerId="LiveId" clId="{C62F7238-8C43-4104-A8AE-08CD8C2D1868}" dt="2023-08-29T18:21:14.711" v="154" actId="1076"/>
          <ac:picMkLst>
            <pc:docMk/>
            <pc:sldMk cId="3602953006" sldId="296"/>
            <ac:picMk id="4" creationId="{CCBB4CD1-F804-1CDE-0785-CA4F643DE0B3}"/>
          </ac:picMkLst>
        </pc:picChg>
      </pc:sldChg>
      <pc:sldChg chg="addSp delSp modSp add mod setBg">
        <pc:chgData name="Afonso Cesar Lelis Brandão" userId="3b512ad89c9e87a7" providerId="LiveId" clId="{C62F7238-8C43-4104-A8AE-08CD8C2D1868}" dt="2023-08-30T10:23:40.369" v="806" actId="207"/>
        <pc:sldMkLst>
          <pc:docMk/>
          <pc:sldMk cId="1090182065" sldId="297"/>
        </pc:sldMkLst>
        <pc:spChg chg="mod">
          <ac:chgData name="Afonso Cesar Lelis Brandão" userId="3b512ad89c9e87a7" providerId="LiveId" clId="{C62F7238-8C43-4104-A8AE-08CD8C2D1868}" dt="2023-08-25T17:00:53.904" v="71" actId="20577"/>
          <ac:spMkLst>
            <pc:docMk/>
            <pc:sldMk cId="1090182065" sldId="297"/>
            <ac:spMk id="270" creationId="{00000000-0000-0000-0000-000000000000}"/>
          </ac:spMkLst>
        </pc:spChg>
        <pc:spChg chg="del">
          <ac:chgData name="Afonso Cesar Lelis Brandão" userId="3b512ad89c9e87a7" providerId="LiveId" clId="{C62F7238-8C43-4104-A8AE-08CD8C2D1868}" dt="2023-08-30T10:21:06.113" v="780" actId="478"/>
          <ac:spMkLst>
            <pc:docMk/>
            <pc:sldMk cId="1090182065" sldId="297"/>
            <ac:spMk id="271" creationId="{00000000-0000-0000-0000-000000000000}"/>
          </ac:spMkLst>
        </pc:spChg>
        <pc:spChg chg="del">
          <ac:chgData name="Afonso Cesar Lelis Brandão" userId="3b512ad89c9e87a7" providerId="LiveId" clId="{C62F7238-8C43-4104-A8AE-08CD8C2D1868}" dt="2023-08-25T17:09:33.779" v="148" actId="478"/>
          <ac:spMkLst>
            <pc:docMk/>
            <pc:sldMk cId="1090182065" sldId="297"/>
            <ac:spMk id="273" creationId="{00000000-0000-0000-0000-000000000000}"/>
          </ac:spMkLst>
        </pc:spChg>
        <pc:graphicFrameChg chg="add mod modGraphic">
          <ac:chgData name="Afonso Cesar Lelis Brandão" userId="3b512ad89c9e87a7" providerId="LiveId" clId="{C62F7238-8C43-4104-A8AE-08CD8C2D1868}" dt="2023-08-30T10:23:40.369" v="806" actId="207"/>
          <ac:graphicFrameMkLst>
            <pc:docMk/>
            <pc:sldMk cId="1090182065" sldId="297"/>
            <ac:graphicFrameMk id="2" creationId="{6E7AA094-7AFC-95D6-2055-B615511E46C7}"/>
          </ac:graphicFrameMkLst>
        </pc:graphicFrameChg>
      </pc:sldChg>
      <pc:sldChg chg="addSp delSp modSp add mod">
        <pc:chgData name="Afonso Cesar Lelis Brandão" userId="3b512ad89c9e87a7" providerId="LiveId" clId="{C62F7238-8C43-4104-A8AE-08CD8C2D1868}" dt="2023-08-30T10:27:08.857" v="826" actId="478"/>
        <pc:sldMkLst>
          <pc:docMk/>
          <pc:sldMk cId="561133842" sldId="298"/>
        </pc:sldMkLst>
        <pc:spChg chg="mod">
          <ac:chgData name="Afonso Cesar Lelis Brandão" userId="3b512ad89c9e87a7" providerId="LiveId" clId="{C62F7238-8C43-4104-A8AE-08CD8C2D1868}" dt="2023-08-25T17:01:07.706" v="90" actId="20577"/>
          <ac:spMkLst>
            <pc:docMk/>
            <pc:sldMk cId="561133842" sldId="298"/>
            <ac:spMk id="270" creationId="{00000000-0000-0000-0000-000000000000}"/>
          </ac:spMkLst>
        </pc:spChg>
        <pc:spChg chg="mod">
          <ac:chgData name="Afonso Cesar Lelis Brandão" userId="3b512ad89c9e87a7" providerId="LiveId" clId="{C62F7238-8C43-4104-A8AE-08CD8C2D1868}" dt="2023-08-30T10:25:55.214" v="824" actId="2710"/>
          <ac:spMkLst>
            <pc:docMk/>
            <pc:sldMk cId="561133842" sldId="298"/>
            <ac:spMk id="271" creationId="{00000000-0000-0000-0000-000000000000}"/>
          </ac:spMkLst>
        </pc:spChg>
        <pc:spChg chg="del">
          <ac:chgData name="Afonso Cesar Lelis Brandão" userId="3b512ad89c9e87a7" providerId="LiveId" clId="{C62F7238-8C43-4104-A8AE-08CD8C2D1868}" dt="2023-08-25T17:09:42.623" v="149" actId="478"/>
          <ac:spMkLst>
            <pc:docMk/>
            <pc:sldMk cId="561133842" sldId="298"/>
            <ac:spMk id="273" creationId="{00000000-0000-0000-0000-000000000000}"/>
          </ac:spMkLst>
        </pc:spChg>
        <pc:picChg chg="add del">
          <ac:chgData name="Afonso Cesar Lelis Brandão" userId="3b512ad89c9e87a7" providerId="LiveId" clId="{C62F7238-8C43-4104-A8AE-08CD8C2D1868}" dt="2023-08-30T10:27:08.857" v="826" actId="478"/>
          <ac:picMkLst>
            <pc:docMk/>
            <pc:sldMk cId="561133842" sldId="298"/>
            <ac:picMk id="1026" creationId="{C9778E8A-A4FB-1376-7EBE-A95527C00DFA}"/>
          </ac:picMkLst>
        </pc:picChg>
      </pc:sldChg>
      <pc:sldChg chg="addSp delSp modSp add mod">
        <pc:chgData name="Afonso Cesar Lelis Brandão" userId="3b512ad89c9e87a7" providerId="LiveId" clId="{C62F7238-8C43-4104-A8AE-08CD8C2D1868}" dt="2023-08-30T10:37:51.094" v="959" actId="1076"/>
        <pc:sldMkLst>
          <pc:docMk/>
          <pc:sldMk cId="2205086298" sldId="299"/>
        </pc:sldMkLst>
        <pc:spChg chg="add del">
          <ac:chgData name="Afonso Cesar Lelis Brandão" userId="3b512ad89c9e87a7" providerId="LiveId" clId="{C62F7238-8C43-4104-A8AE-08CD8C2D1868}" dt="2023-08-30T10:37:17.569" v="954" actId="22"/>
          <ac:spMkLst>
            <pc:docMk/>
            <pc:sldMk cId="2205086298" sldId="299"/>
            <ac:spMk id="3" creationId="{C1C6FA49-27F6-E1BB-4972-8E166C7E4982}"/>
          </ac:spMkLst>
        </pc:spChg>
        <pc:spChg chg="mod">
          <ac:chgData name="Afonso Cesar Lelis Brandão" userId="3b512ad89c9e87a7" providerId="LiveId" clId="{C62F7238-8C43-4104-A8AE-08CD8C2D1868}" dt="2023-08-25T17:01:34.487" v="128" actId="20577"/>
          <ac:spMkLst>
            <pc:docMk/>
            <pc:sldMk cId="2205086298" sldId="299"/>
            <ac:spMk id="270" creationId="{00000000-0000-0000-0000-000000000000}"/>
          </ac:spMkLst>
        </pc:spChg>
        <pc:spChg chg="del">
          <ac:chgData name="Afonso Cesar Lelis Brandão" userId="3b512ad89c9e87a7" providerId="LiveId" clId="{C62F7238-8C43-4104-A8AE-08CD8C2D1868}" dt="2023-08-30T10:37:16.350" v="952" actId="478"/>
          <ac:spMkLst>
            <pc:docMk/>
            <pc:sldMk cId="2205086298" sldId="299"/>
            <ac:spMk id="271" creationId="{00000000-0000-0000-0000-000000000000}"/>
          </ac:spMkLst>
        </pc:spChg>
        <pc:spChg chg="del">
          <ac:chgData name="Afonso Cesar Lelis Brandão" userId="3b512ad89c9e87a7" providerId="LiveId" clId="{C62F7238-8C43-4104-A8AE-08CD8C2D1868}" dt="2023-08-25T17:09:47.433" v="150" actId="478"/>
          <ac:spMkLst>
            <pc:docMk/>
            <pc:sldMk cId="2205086298" sldId="299"/>
            <ac:spMk id="273" creationId="{00000000-0000-0000-0000-000000000000}"/>
          </ac:spMkLst>
        </pc:spChg>
        <pc:graphicFrameChg chg="add mod">
          <ac:chgData name="Afonso Cesar Lelis Brandão" userId="3b512ad89c9e87a7" providerId="LiveId" clId="{C62F7238-8C43-4104-A8AE-08CD8C2D1868}" dt="2023-08-30T10:37:51.094" v="959" actId="1076"/>
          <ac:graphicFrameMkLst>
            <pc:docMk/>
            <pc:sldMk cId="2205086298" sldId="299"/>
            <ac:graphicFrameMk id="4" creationId="{B3EEA323-C63F-1E78-48AC-3C80CEA7D49D}"/>
          </ac:graphicFrameMkLst>
        </pc:graphicFrameChg>
      </pc:sldChg>
      <pc:sldChg chg="delSp modSp add mod">
        <pc:chgData name="Afonso Cesar Lelis Brandão" userId="3b512ad89c9e87a7" providerId="LiveId" clId="{C62F7238-8C43-4104-A8AE-08CD8C2D1868}" dt="2023-08-30T12:37:50.807" v="1404" actId="20577"/>
        <pc:sldMkLst>
          <pc:docMk/>
          <pc:sldMk cId="1570444913" sldId="300"/>
        </pc:sldMkLst>
        <pc:spChg chg="mod">
          <ac:chgData name="Afonso Cesar Lelis Brandão" userId="3b512ad89c9e87a7" providerId="LiveId" clId="{C62F7238-8C43-4104-A8AE-08CD8C2D1868}" dt="2023-08-30T12:37:50.807" v="1404" actId="20577"/>
          <ac:spMkLst>
            <pc:docMk/>
            <pc:sldMk cId="1570444913" sldId="300"/>
            <ac:spMk id="538" creationId="{00000000-0000-0000-0000-000000000000}"/>
          </ac:spMkLst>
        </pc:spChg>
        <pc:spChg chg="del">
          <ac:chgData name="Afonso Cesar Lelis Brandão" userId="3b512ad89c9e87a7" providerId="LiveId" clId="{C62F7238-8C43-4104-A8AE-08CD8C2D1868}" dt="2023-08-25T17:03:40.723" v="146" actId="478"/>
          <ac:spMkLst>
            <pc:docMk/>
            <pc:sldMk cId="1570444913" sldId="300"/>
            <ac:spMk id="539" creationId="{00000000-0000-0000-0000-000000000000}"/>
          </ac:spMkLst>
        </pc:spChg>
      </pc:sldChg>
      <pc:sldChg chg="addSp modSp add mod setBg">
        <pc:chgData name="Afonso Cesar Lelis Brandão" userId="3b512ad89c9e87a7" providerId="LiveId" clId="{C62F7238-8C43-4104-A8AE-08CD8C2D1868}" dt="2023-08-30T10:20:45.765" v="779" actId="20577"/>
        <pc:sldMkLst>
          <pc:docMk/>
          <pc:sldMk cId="878460684" sldId="301"/>
        </pc:sldMkLst>
        <pc:spChg chg="add mod">
          <ac:chgData name="Afonso Cesar Lelis Brandão" userId="3b512ad89c9e87a7" providerId="LiveId" clId="{C62F7238-8C43-4104-A8AE-08CD8C2D1868}" dt="2023-08-30T10:20:10.279" v="769"/>
          <ac:spMkLst>
            <pc:docMk/>
            <pc:sldMk cId="878460684" sldId="301"/>
            <ac:spMk id="2" creationId="{357289DF-CB4A-6F92-BF85-138E78D30BF9}"/>
          </ac:spMkLst>
        </pc:spChg>
        <pc:spChg chg="add mod">
          <ac:chgData name="Afonso Cesar Lelis Brandão" userId="3b512ad89c9e87a7" providerId="LiveId" clId="{C62F7238-8C43-4104-A8AE-08CD8C2D1868}" dt="2023-08-30T10:20:40.377" v="777" actId="20577"/>
          <ac:spMkLst>
            <pc:docMk/>
            <pc:sldMk cId="878460684" sldId="301"/>
            <ac:spMk id="3" creationId="{6E9B25B6-F3B1-3491-183E-5E19DB80B8C8}"/>
          </ac:spMkLst>
        </pc:spChg>
        <pc:spChg chg="mod">
          <ac:chgData name="Afonso Cesar Lelis Brandão" userId="3b512ad89c9e87a7" providerId="LiveId" clId="{C62F7238-8C43-4104-A8AE-08CD8C2D1868}" dt="2023-08-30T10:20:45.765" v="779" actId="20577"/>
          <ac:spMkLst>
            <pc:docMk/>
            <pc:sldMk cId="878460684" sldId="301"/>
            <ac:spMk id="271" creationId="{00000000-0000-0000-0000-000000000000}"/>
          </ac:spMkLst>
        </pc:spChg>
      </pc:sldChg>
      <pc:sldChg chg="addSp delSp modSp add mod">
        <pc:chgData name="Afonso Cesar Lelis Brandão" userId="3b512ad89c9e87a7" providerId="LiveId" clId="{C62F7238-8C43-4104-A8AE-08CD8C2D1868}" dt="2023-08-30T10:28:15.671" v="831"/>
        <pc:sldMkLst>
          <pc:docMk/>
          <pc:sldMk cId="280927791" sldId="302"/>
        </pc:sldMkLst>
        <pc:spChg chg="del">
          <ac:chgData name="Afonso Cesar Lelis Brandão" userId="3b512ad89c9e87a7" providerId="LiveId" clId="{C62F7238-8C43-4104-A8AE-08CD8C2D1868}" dt="2023-08-30T10:27:14.555" v="828" actId="478"/>
          <ac:spMkLst>
            <pc:docMk/>
            <pc:sldMk cId="280927791" sldId="302"/>
            <ac:spMk id="271" creationId="{00000000-0000-0000-0000-000000000000}"/>
          </ac:spMkLst>
        </pc:spChg>
        <pc:picChg chg="add">
          <ac:chgData name="Afonso Cesar Lelis Brandão" userId="3b512ad89c9e87a7" providerId="LiveId" clId="{C62F7238-8C43-4104-A8AE-08CD8C2D1868}" dt="2023-08-30T10:27:18.135" v="829"/>
          <ac:picMkLst>
            <pc:docMk/>
            <pc:sldMk cId="280927791" sldId="302"/>
            <ac:picMk id="2050" creationId="{FD1CDD5E-D292-513A-1DFD-8151EEF80129}"/>
          </ac:picMkLst>
        </pc:picChg>
        <pc:picChg chg="add del mod">
          <ac:chgData name="Afonso Cesar Lelis Brandão" userId="3b512ad89c9e87a7" providerId="LiveId" clId="{C62F7238-8C43-4104-A8AE-08CD8C2D1868}" dt="2023-08-30T10:28:15.671" v="831"/>
          <ac:picMkLst>
            <pc:docMk/>
            <pc:sldMk cId="280927791" sldId="302"/>
            <ac:picMk id="2052" creationId="{425B017D-8CEA-05ED-A24D-5A881DFAEF8A}"/>
          </ac:picMkLst>
        </pc:picChg>
      </pc:sldChg>
      <pc:sldChg chg="addSp delSp modSp add mod">
        <pc:chgData name="Afonso Cesar Lelis Brandão" userId="3b512ad89c9e87a7" providerId="LiveId" clId="{C62F7238-8C43-4104-A8AE-08CD8C2D1868}" dt="2023-08-30T10:30:36.189" v="879" actId="1076"/>
        <pc:sldMkLst>
          <pc:docMk/>
          <pc:sldMk cId="169292101" sldId="303"/>
        </pc:sldMkLst>
        <pc:spChg chg="add mod">
          <ac:chgData name="Afonso Cesar Lelis Brandão" userId="3b512ad89c9e87a7" providerId="LiveId" clId="{C62F7238-8C43-4104-A8AE-08CD8C2D1868}" dt="2023-08-30T10:30:36.189" v="879" actId="1076"/>
          <ac:spMkLst>
            <pc:docMk/>
            <pc:sldMk cId="169292101" sldId="303"/>
            <ac:spMk id="2" creationId="{78A3B6D1-2C98-844F-9624-22DE46A93DAA}"/>
          </ac:spMkLst>
        </pc:spChg>
        <pc:spChg chg="mod">
          <ac:chgData name="Afonso Cesar Lelis Brandão" userId="3b512ad89c9e87a7" providerId="LiveId" clId="{C62F7238-8C43-4104-A8AE-08CD8C2D1868}" dt="2023-08-30T10:28:34.484" v="835"/>
          <ac:spMkLst>
            <pc:docMk/>
            <pc:sldMk cId="169292101" sldId="303"/>
            <ac:spMk id="270" creationId="{00000000-0000-0000-0000-000000000000}"/>
          </ac:spMkLst>
        </pc:spChg>
        <pc:picChg chg="del">
          <ac:chgData name="Afonso Cesar Lelis Brandão" userId="3b512ad89c9e87a7" providerId="LiveId" clId="{C62F7238-8C43-4104-A8AE-08CD8C2D1868}" dt="2023-08-30T10:28:19.857" v="833" actId="478"/>
          <ac:picMkLst>
            <pc:docMk/>
            <pc:sldMk cId="169292101" sldId="303"/>
            <ac:picMk id="2050" creationId="{FD1CDD5E-D292-513A-1DFD-8151EEF80129}"/>
          </ac:picMkLst>
        </pc:picChg>
      </pc:sldChg>
      <pc:sldChg chg="modSp add mod ord">
        <pc:chgData name="Afonso Cesar Lelis Brandão" userId="3b512ad89c9e87a7" providerId="LiveId" clId="{C62F7238-8C43-4104-A8AE-08CD8C2D1868}" dt="2023-08-30T10:32:33.792" v="889" actId="2710"/>
        <pc:sldMkLst>
          <pc:docMk/>
          <pc:sldMk cId="3696403368" sldId="304"/>
        </pc:sldMkLst>
        <pc:spChg chg="mod">
          <ac:chgData name="Afonso Cesar Lelis Brandão" userId="3b512ad89c9e87a7" providerId="LiveId" clId="{C62F7238-8C43-4104-A8AE-08CD8C2D1868}" dt="2023-08-30T10:32:07.838" v="884" actId="20577"/>
          <ac:spMkLst>
            <pc:docMk/>
            <pc:sldMk cId="3696403368" sldId="304"/>
            <ac:spMk id="270" creationId="{00000000-0000-0000-0000-000000000000}"/>
          </ac:spMkLst>
        </pc:spChg>
        <pc:spChg chg="mod">
          <ac:chgData name="Afonso Cesar Lelis Brandão" userId="3b512ad89c9e87a7" providerId="LiveId" clId="{C62F7238-8C43-4104-A8AE-08CD8C2D1868}" dt="2023-08-30T10:32:33.792" v="889" actId="2710"/>
          <ac:spMkLst>
            <pc:docMk/>
            <pc:sldMk cId="3696403368" sldId="304"/>
            <ac:spMk id="271" creationId="{00000000-0000-0000-0000-000000000000}"/>
          </ac:spMkLst>
        </pc:spChg>
      </pc:sldChg>
      <pc:sldChg chg="addSp delSp modSp add mod">
        <pc:chgData name="Afonso Cesar Lelis Brandão" userId="3b512ad89c9e87a7" providerId="LiveId" clId="{C62F7238-8C43-4104-A8AE-08CD8C2D1868}" dt="2023-08-30T10:36:58.393" v="951" actId="120"/>
        <pc:sldMkLst>
          <pc:docMk/>
          <pc:sldMk cId="3306968384" sldId="305"/>
        </pc:sldMkLst>
        <pc:spChg chg="add mod">
          <ac:chgData name="Afonso Cesar Lelis Brandão" userId="3b512ad89c9e87a7" providerId="LiveId" clId="{C62F7238-8C43-4104-A8AE-08CD8C2D1868}" dt="2023-08-30T10:36:26.405" v="944"/>
          <ac:spMkLst>
            <pc:docMk/>
            <pc:sldMk cId="3306968384" sldId="305"/>
            <ac:spMk id="2" creationId="{7EB2004E-249C-A6F1-3646-E1A2025413E1}"/>
          </ac:spMkLst>
        </pc:spChg>
        <pc:spChg chg="add mod">
          <ac:chgData name="Afonso Cesar Lelis Brandão" userId="3b512ad89c9e87a7" providerId="LiveId" clId="{C62F7238-8C43-4104-A8AE-08CD8C2D1868}" dt="2023-08-30T10:36:38.975" v="948"/>
          <ac:spMkLst>
            <pc:docMk/>
            <pc:sldMk cId="3306968384" sldId="305"/>
            <ac:spMk id="3" creationId="{5D3D86CC-551F-75CD-A0A3-8F768A72CC46}"/>
          </ac:spMkLst>
        </pc:spChg>
        <pc:spChg chg="add mod">
          <ac:chgData name="Afonso Cesar Lelis Brandão" userId="3b512ad89c9e87a7" providerId="LiveId" clId="{C62F7238-8C43-4104-A8AE-08CD8C2D1868}" dt="2023-08-30T10:36:58.393" v="951" actId="120"/>
          <ac:spMkLst>
            <pc:docMk/>
            <pc:sldMk cId="3306968384" sldId="305"/>
            <ac:spMk id="4" creationId="{CC151FA1-01FF-FEAE-FE06-8DEA8AED49F7}"/>
          </ac:spMkLst>
        </pc:spChg>
        <pc:spChg chg="mod">
          <ac:chgData name="Afonso Cesar Lelis Brandão" userId="3b512ad89c9e87a7" providerId="LiveId" clId="{C62F7238-8C43-4104-A8AE-08CD8C2D1868}" dt="2023-08-30T10:33:06.649" v="891"/>
          <ac:spMkLst>
            <pc:docMk/>
            <pc:sldMk cId="3306968384" sldId="305"/>
            <ac:spMk id="270" creationId="{00000000-0000-0000-0000-000000000000}"/>
          </ac:spMkLst>
        </pc:spChg>
        <pc:spChg chg="del mod">
          <ac:chgData name="Afonso Cesar Lelis Brandão" userId="3b512ad89c9e87a7" providerId="LiveId" clId="{C62F7238-8C43-4104-A8AE-08CD8C2D1868}" dt="2023-08-30T10:36:07.454" v="942" actId="478"/>
          <ac:spMkLst>
            <pc:docMk/>
            <pc:sldMk cId="3306968384" sldId="305"/>
            <ac:spMk id="271" creationId="{00000000-0000-0000-0000-000000000000}"/>
          </ac:spMkLst>
        </pc:spChg>
      </pc:sldChg>
      <pc:sldChg chg="modSp add mod">
        <pc:chgData name="Afonso Cesar Lelis Brandão" userId="3b512ad89c9e87a7" providerId="LiveId" clId="{C62F7238-8C43-4104-A8AE-08CD8C2D1868}" dt="2023-08-30T10:35:09.420" v="941"/>
        <pc:sldMkLst>
          <pc:docMk/>
          <pc:sldMk cId="257308227" sldId="306"/>
        </pc:sldMkLst>
        <pc:spChg chg="mod">
          <ac:chgData name="Afonso Cesar Lelis Brandão" userId="3b512ad89c9e87a7" providerId="LiveId" clId="{C62F7238-8C43-4104-A8AE-08CD8C2D1868}" dt="2023-08-30T10:33:35.125" v="894"/>
          <ac:spMkLst>
            <pc:docMk/>
            <pc:sldMk cId="257308227" sldId="306"/>
            <ac:spMk id="270" creationId="{00000000-0000-0000-0000-000000000000}"/>
          </ac:spMkLst>
        </pc:spChg>
        <pc:spChg chg="mod">
          <ac:chgData name="Afonso Cesar Lelis Brandão" userId="3b512ad89c9e87a7" providerId="LiveId" clId="{C62F7238-8C43-4104-A8AE-08CD8C2D1868}" dt="2023-08-30T10:35:09.420" v="941"/>
          <ac:spMkLst>
            <pc:docMk/>
            <pc:sldMk cId="257308227" sldId="306"/>
            <ac:spMk id="271" creationId="{00000000-0000-0000-0000-000000000000}"/>
          </ac:spMkLst>
        </pc:spChg>
      </pc:sldChg>
      <pc:sldChg chg="addSp modSp add del mod ord">
        <pc:chgData name="Afonso Cesar Lelis Brandão" userId="3b512ad89c9e87a7" providerId="LiveId" clId="{C62F7238-8C43-4104-A8AE-08CD8C2D1868}" dt="2023-09-18T12:15:53.403" v="1602"/>
        <pc:sldMkLst>
          <pc:docMk/>
          <pc:sldMk cId="2068824505" sldId="307"/>
        </pc:sldMkLst>
        <pc:spChg chg="add mod">
          <ac:chgData name="Afonso Cesar Lelis Brandão" userId="3b512ad89c9e87a7" providerId="LiveId" clId="{C62F7238-8C43-4104-A8AE-08CD8C2D1868}" dt="2023-08-30T10:44:18.675" v="1076" actId="1076"/>
          <ac:spMkLst>
            <pc:docMk/>
            <pc:sldMk cId="2068824505" sldId="307"/>
            <ac:spMk id="2" creationId="{79B99773-4D46-034C-EB4F-6DE02E07C140}"/>
          </ac:spMkLst>
        </pc:spChg>
        <pc:spChg chg="add mod">
          <ac:chgData name="Afonso Cesar Lelis Brandão" userId="3b512ad89c9e87a7" providerId="LiveId" clId="{C62F7238-8C43-4104-A8AE-08CD8C2D1868}" dt="2023-08-30T10:44:20.860" v="1077" actId="1076"/>
          <ac:spMkLst>
            <pc:docMk/>
            <pc:sldMk cId="2068824505" sldId="307"/>
            <ac:spMk id="3" creationId="{2919CEF4-4520-DE87-D7E7-86F3C02CB840}"/>
          </ac:spMkLst>
        </pc:spChg>
        <pc:spChg chg="add mod">
          <ac:chgData name="Afonso Cesar Lelis Brandão" userId="3b512ad89c9e87a7" providerId="LiveId" clId="{C62F7238-8C43-4104-A8AE-08CD8C2D1868}" dt="2023-08-30T10:45:21.720" v="1217" actId="1076"/>
          <ac:spMkLst>
            <pc:docMk/>
            <pc:sldMk cId="2068824505" sldId="307"/>
            <ac:spMk id="4" creationId="{4374AB17-08BC-5E6E-96D4-DF26C1E0CDEA}"/>
          </ac:spMkLst>
        </pc:spChg>
        <pc:spChg chg="mod">
          <ac:chgData name="Afonso Cesar Lelis Brandão" userId="3b512ad89c9e87a7" providerId="LiveId" clId="{C62F7238-8C43-4104-A8AE-08CD8C2D1868}" dt="2023-08-30T10:40:41.076" v="977" actId="20577"/>
          <ac:spMkLst>
            <pc:docMk/>
            <pc:sldMk cId="2068824505" sldId="307"/>
            <ac:spMk id="270" creationId="{00000000-0000-0000-0000-000000000000}"/>
          </ac:spMkLst>
        </pc:spChg>
        <pc:spChg chg="mod">
          <ac:chgData name="Afonso Cesar Lelis Brandão" userId="3b512ad89c9e87a7" providerId="LiveId" clId="{C62F7238-8C43-4104-A8AE-08CD8C2D1868}" dt="2023-08-30T10:44:10.341" v="1075" actId="20577"/>
          <ac:spMkLst>
            <pc:docMk/>
            <pc:sldMk cId="2068824505" sldId="307"/>
            <ac:spMk id="271" creationId="{00000000-0000-0000-0000-000000000000}"/>
          </ac:spMkLst>
        </pc:spChg>
      </pc:sldChg>
      <pc:sldChg chg="addSp delSp modSp add mod">
        <pc:chgData name="Afonso Cesar Lelis Brandão" userId="3b512ad89c9e87a7" providerId="LiveId" clId="{C62F7238-8C43-4104-A8AE-08CD8C2D1868}" dt="2023-09-18T12:16:43.205" v="1654" actId="20577"/>
        <pc:sldMkLst>
          <pc:docMk/>
          <pc:sldMk cId="3455541814" sldId="308"/>
        </pc:sldMkLst>
        <pc:spChg chg="mod">
          <ac:chgData name="Afonso Cesar Lelis Brandão" userId="3b512ad89c9e87a7" providerId="LiveId" clId="{C62F7238-8C43-4104-A8AE-08CD8C2D1868}" dt="2023-08-30T10:45:47.772" v="1230" actId="20577"/>
          <ac:spMkLst>
            <pc:docMk/>
            <pc:sldMk cId="3455541814" sldId="308"/>
            <ac:spMk id="270" creationId="{00000000-0000-0000-0000-000000000000}"/>
          </ac:spMkLst>
        </pc:spChg>
        <pc:graphicFrameChg chg="add mod modGraphic">
          <ac:chgData name="Afonso Cesar Lelis Brandão" userId="3b512ad89c9e87a7" providerId="LiveId" clId="{C62F7238-8C43-4104-A8AE-08CD8C2D1868}" dt="2023-09-18T12:16:43.205" v="1654" actId="20577"/>
          <ac:graphicFrameMkLst>
            <pc:docMk/>
            <pc:sldMk cId="3455541814" sldId="308"/>
            <ac:graphicFrameMk id="2" creationId="{F219DB14-5F3B-7217-50D1-69F4B0044491}"/>
          </ac:graphicFrameMkLst>
        </pc:graphicFrameChg>
        <pc:picChg chg="del mod">
          <ac:chgData name="Afonso Cesar Lelis Brandão" userId="3b512ad89c9e87a7" providerId="LiveId" clId="{C62F7238-8C43-4104-A8AE-08CD8C2D1868}" dt="2023-08-30T10:45:49.638" v="1232" actId="478"/>
          <ac:picMkLst>
            <pc:docMk/>
            <pc:sldMk cId="3455541814" sldId="308"/>
            <ac:picMk id="4" creationId="{CCBB4CD1-F804-1CDE-0785-CA4F643DE0B3}"/>
          </ac:picMkLst>
        </pc:picChg>
      </pc:sldChg>
      <pc:sldChg chg="modSp add mod ord">
        <pc:chgData name="Afonso Cesar Lelis Brandão" userId="3b512ad89c9e87a7" providerId="LiveId" clId="{C62F7238-8C43-4104-A8AE-08CD8C2D1868}" dt="2023-09-18T12:15:53.403" v="1602"/>
        <pc:sldMkLst>
          <pc:docMk/>
          <pc:sldMk cId="285281510" sldId="309"/>
        </pc:sldMkLst>
        <pc:spChg chg="mod">
          <ac:chgData name="Afonso Cesar Lelis Brandão" userId="3b512ad89c9e87a7" providerId="LiveId" clId="{C62F7238-8C43-4104-A8AE-08CD8C2D1868}" dt="2023-09-18T12:15:47.260" v="1600" actId="20577"/>
          <ac:spMkLst>
            <pc:docMk/>
            <pc:sldMk cId="285281510" sldId="309"/>
            <ac:spMk id="538" creationId="{00000000-0000-0000-0000-000000000000}"/>
          </ac:spMkLst>
        </pc:spChg>
      </pc:sldChg>
      <pc:sldChg chg="addSp delSp modSp add mod ord">
        <pc:chgData name="Afonso Cesar Lelis Brandão" userId="3b512ad89c9e87a7" providerId="LiveId" clId="{C62F7238-8C43-4104-A8AE-08CD8C2D1868}" dt="2023-08-30T12:38:22.975" v="1442" actId="14100"/>
        <pc:sldMkLst>
          <pc:docMk/>
          <pc:sldMk cId="1920457753" sldId="310"/>
        </pc:sldMkLst>
        <pc:spChg chg="del mod">
          <ac:chgData name="Afonso Cesar Lelis Brandão" userId="3b512ad89c9e87a7" providerId="LiveId" clId="{C62F7238-8C43-4104-A8AE-08CD8C2D1868}" dt="2023-08-30T12:38:15.381" v="1437" actId="478"/>
          <ac:spMkLst>
            <pc:docMk/>
            <pc:sldMk cId="1920457753" sldId="310"/>
            <ac:spMk id="2" creationId="{79B99773-4D46-034C-EB4F-6DE02E07C140}"/>
          </ac:spMkLst>
        </pc:spChg>
        <pc:spChg chg="del">
          <ac:chgData name="Afonso Cesar Lelis Brandão" userId="3b512ad89c9e87a7" providerId="LiveId" clId="{C62F7238-8C43-4104-A8AE-08CD8C2D1868}" dt="2023-08-30T12:38:16.486" v="1438" actId="478"/>
          <ac:spMkLst>
            <pc:docMk/>
            <pc:sldMk cId="1920457753" sldId="310"/>
            <ac:spMk id="3" creationId="{2919CEF4-4520-DE87-D7E7-86F3C02CB840}"/>
          </ac:spMkLst>
        </pc:spChg>
        <pc:spChg chg="del">
          <ac:chgData name="Afonso Cesar Lelis Brandão" userId="3b512ad89c9e87a7" providerId="LiveId" clId="{C62F7238-8C43-4104-A8AE-08CD8C2D1868}" dt="2023-08-30T12:38:17.777" v="1439" actId="478"/>
          <ac:spMkLst>
            <pc:docMk/>
            <pc:sldMk cId="1920457753" sldId="310"/>
            <ac:spMk id="4" creationId="{4374AB17-08BC-5E6E-96D4-DF26C1E0CDEA}"/>
          </ac:spMkLst>
        </pc:spChg>
        <pc:spChg chg="mod">
          <ac:chgData name="Afonso Cesar Lelis Brandão" userId="3b512ad89c9e87a7" providerId="LiveId" clId="{C62F7238-8C43-4104-A8AE-08CD8C2D1868}" dt="2023-08-30T12:38:01.686" v="1434" actId="20577"/>
          <ac:spMkLst>
            <pc:docMk/>
            <pc:sldMk cId="1920457753" sldId="310"/>
            <ac:spMk id="270" creationId="{00000000-0000-0000-0000-000000000000}"/>
          </ac:spMkLst>
        </pc:spChg>
        <pc:spChg chg="del">
          <ac:chgData name="Afonso Cesar Lelis Brandão" userId="3b512ad89c9e87a7" providerId="LiveId" clId="{C62F7238-8C43-4104-A8AE-08CD8C2D1868}" dt="2023-08-30T12:38:12.562" v="1435" actId="478"/>
          <ac:spMkLst>
            <pc:docMk/>
            <pc:sldMk cId="1920457753" sldId="310"/>
            <ac:spMk id="271" creationId="{00000000-0000-0000-0000-000000000000}"/>
          </ac:spMkLst>
        </pc:spChg>
        <pc:picChg chg="add mod">
          <ac:chgData name="Afonso Cesar Lelis Brandão" userId="3b512ad89c9e87a7" providerId="LiveId" clId="{C62F7238-8C43-4104-A8AE-08CD8C2D1868}" dt="2023-08-30T12:38:22.975" v="1442" actId="14100"/>
          <ac:picMkLst>
            <pc:docMk/>
            <pc:sldMk cId="1920457753" sldId="310"/>
            <ac:picMk id="6" creationId="{42522F37-8F40-052E-8BE2-4E0DDB87A754}"/>
          </ac:picMkLst>
        </pc:picChg>
      </pc:sldChg>
      <pc:sldChg chg="addSp delSp modSp add mod">
        <pc:chgData name="Afonso Cesar Lelis Brandão" userId="3b512ad89c9e87a7" providerId="LiveId" clId="{C62F7238-8C43-4104-A8AE-08CD8C2D1868}" dt="2023-08-30T12:41:02.421" v="1501" actId="20577"/>
        <pc:sldMkLst>
          <pc:docMk/>
          <pc:sldMk cId="4268080480" sldId="311"/>
        </pc:sldMkLst>
        <pc:spChg chg="add mod">
          <ac:chgData name="Afonso Cesar Lelis Brandão" userId="3b512ad89c9e87a7" providerId="LiveId" clId="{C62F7238-8C43-4104-A8AE-08CD8C2D1868}" dt="2023-08-30T12:41:02.421" v="1501" actId="20577"/>
          <ac:spMkLst>
            <pc:docMk/>
            <pc:sldMk cId="4268080480" sldId="311"/>
            <ac:spMk id="2" creationId="{C0C8BCC4-90CB-C2B2-0060-A072302C1503}"/>
          </ac:spMkLst>
        </pc:spChg>
        <pc:spChg chg="mod">
          <ac:chgData name="Afonso Cesar Lelis Brandão" userId="3b512ad89c9e87a7" providerId="LiveId" clId="{C62F7238-8C43-4104-A8AE-08CD8C2D1868}" dt="2023-08-30T12:38:36.535" v="1463" actId="20577"/>
          <ac:spMkLst>
            <pc:docMk/>
            <pc:sldMk cId="4268080480" sldId="311"/>
            <ac:spMk id="270" creationId="{00000000-0000-0000-0000-000000000000}"/>
          </ac:spMkLst>
        </pc:spChg>
        <pc:graphicFrameChg chg="del">
          <ac:chgData name="Afonso Cesar Lelis Brandão" userId="3b512ad89c9e87a7" providerId="LiveId" clId="{C62F7238-8C43-4104-A8AE-08CD8C2D1868}" dt="2023-08-30T12:38:39.964" v="1464" actId="478"/>
          <ac:graphicFrameMkLst>
            <pc:docMk/>
            <pc:sldMk cId="4268080480" sldId="311"/>
            <ac:graphicFrameMk id="4" creationId="{B3EEA323-C63F-1E78-48AC-3C80CEA7D49D}"/>
          </ac:graphicFrameMkLst>
        </pc:graphicFrameChg>
        <pc:picChg chg="add mod">
          <ac:chgData name="Afonso Cesar Lelis Brandão" userId="3b512ad89c9e87a7" providerId="LiveId" clId="{C62F7238-8C43-4104-A8AE-08CD8C2D1868}" dt="2023-08-30T12:40:54.896" v="1483" actId="1076"/>
          <ac:picMkLst>
            <pc:docMk/>
            <pc:sldMk cId="4268080480" sldId="311"/>
            <ac:picMk id="5" creationId="{0855FB9C-B2C6-2E3C-678D-2B5BCD576218}"/>
          </ac:picMkLst>
        </pc:picChg>
      </pc:sldChg>
      <pc:sldMasterChg chg="add del addSldLayout delSldLayout">
        <pc:chgData name="Afonso Cesar Lelis Brandão" userId="3b512ad89c9e87a7" providerId="LiveId" clId="{C62F7238-8C43-4104-A8AE-08CD8C2D1868}" dt="2023-08-30T10:43:47.324" v="1036" actId="47"/>
        <pc:sldMasterMkLst>
          <pc:docMk/>
          <pc:sldMasterMk cId="0" sldId="2147483706"/>
        </pc:sldMasterMkLst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6"/>
            <pc:sldLayoutMk cId="0" sldId="2147483648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6"/>
            <pc:sldLayoutMk cId="0" sldId="2147483649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6"/>
            <pc:sldLayoutMk cId="0" sldId="2147483650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6"/>
            <pc:sldLayoutMk cId="0" sldId="2147483651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6"/>
            <pc:sldLayoutMk cId="0" sldId="2147483652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6"/>
            <pc:sldLayoutMk cId="0" sldId="2147483653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6"/>
            <pc:sldLayoutMk cId="0" sldId="2147483654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6"/>
            <pc:sldLayoutMk cId="0" sldId="2147483655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6"/>
            <pc:sldLayoutMk cId="0" sldId="2147483656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6"/>
            <pc:sldLayoutMk cId="0" sldId="2147483657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6"/>
            <pc:sldLayoutMk cId="0" sldId="2147483658"/>
          </pc:sldLayoutMkLst>
        </pc:sldLayoutChg>
      </pc:sldMasterChg>
      <pc:sldMasterChg chg="add del addSldLayout delSldLayout">
        <pc:chgData name="Afonso Cesar Lelis Brandão" userId="3b512ad89c9e87a7" providerId="LiveId" clId="{C62F7238-8C43-4104-A8AE-08CD8C2D1868}" dt="2023-08-30T10:43:47.324" v="1036" actId="47"/>
        <pc:sldMasterMkLst>
          <pc:docMk/>
          <pc:sldMasterMk cId="0" sldId="2147483707"/>
        </pc:sldMasterMkLst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7"/>
            <pc:sldLayoutMk cId="0" sldId="2147483659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7"/>
            <pc:sldLayoutMk cId="0" sldId="2147483660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7"/>
            <pc:sldLayoutMk cId="0" sldId="2147483661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7"/>
            <pc:sldLayoutMk cId="0" sldId="2147483662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7"/>
            <pc:sldLayoutMk cId="0" sldId="2147483663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7"/>
            <pc:sldLayoutMk cId="0" sldId="2147483664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7"/>
            <pc:sldLayoutMk cId="0" sldId="2147483665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7"/>
            <pc:sldLayoutMk cId="0" sldId="2147483666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7"/>
            <pc:sldLayoutMk cId="0" sldId="2147483667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7"/>
            <pc:sldLayoutMk cId="0" sldId="2147483668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7"/>
            <pc:sldLayoutMk cId="0" sldId="2147483669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7"/>
            <pc:sldLayoutMk cId="0" sldId="2147483670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7"/>
            <pc:sldLayoutMk cId="0" sldId="2147483671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7"/>
            <pc:sldLayoutMk cId="0" sldId="2147483672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7"/>
            <pc:sldLayoutMk cId="0" sldId="2147483673"/>
          </pc:sldLayoutMkLst>
        </pc:sldLayoutChg>
        <pc:sldLayoutChg chg="add del">
          <pc:chgData name="Afonso Cesar Lelis Brandão" userId="3b512ad89c9e87a7" providerId="LiveId" clId="{C62F7238-8C43-4104-A8AE-08CD8C2D1868}" dt="2023-08-30T10:43:47.324" v="1036" actId="47"/>
          <pc:sldLayoutMkLst>
            <pc:docMk/>
            <pc:sldMasterMk cId="0" sldId="2147483707"/>
            <pc:sldLayoutMk cId="0" sldId="2147483674"/>
          </pc:sldLayoutMkLst>
        </pc:sldLayoutChg>
      </pc:sldMasterChg>
    </pc:docChg>
  </pc:docChgLst>
  <pc:docChgLst>
    <pc:chgData name="Afonso Cesar Lelis Brandão" userId="3b512ad89c9e87a7" providerId="LiveId" clId="{0F49EC14-DD42-4473-9928-74884B64D14F}"/>
    <pc:docChg chg="undo custSel modSld sldOrd">
      <pc:chgData name="Afonso Cesar Lelis Brandão" userId="3b512ad89c9e87a7" providerId="LiveId" clId="{0F49EC14-DD42-4473-9928-74884B64D14F}" dt="2023-08-03T12:21:18.694" v="66" actId="403"/>
      <pc:docMkLst>
        <pc:docMk/>
      </pc:docMkLst>
      <pc:sldChg chg="modSp mod">
        <pc:chgData name="Afonso Cesar Lelis Brandão" userId="3b512ad89c9e87a7" providerId="LiveId" clId="{0F49EC14-DD42-4473-9928-74884B64D14F}" dt="2023-08-03T12:15:55.316" v="2"/>
        <pc:sldMkLst>
          <pc:docMk/>
          <pc:sldMk cId="0" sldId="256"/>
        </pc:sldMkLst>
        <pc:spChg chg="mod">
          <ac:chgData name="Afonso Cesar Lelis Brandão" userId="3b512ad89c9e87a7" providerId="LiveId" clId="{0F49EC14-DD42-4473-9928-74884B64D14F}" dt="2023-08-03T12:15:55.316" v="2"/>
          <ac:spMkLst>
            <pc:docMk/>
            <pc:sldMk cId="0" sldId="256"/>
            <ac:spMk id="257" creationId="{00000000-0000-0000-0000-000000000000}"/>
          </ac:spMkLst>
        </pc:spChg>
      </pc:sldChg>
      <pc:sldChg chg="ord modNotes">
        <pc:chgData name="Afonso Cesar Lelis Brandão" userId="3b512ad89c9e87a7" providerId="LiveId" clId="{0F49EC14-DD42-4473-9928-74884B64D14F}" dt="2023-08-03T12:16:22.339" v="4"/>
        <pc:sldMkLst>
          <pc:docMk/>
          <pc:sldMk cId="0" sldId="257"/>
        </pc:sldMkLst>
      </pc:sldChg>
      <pc:sldChg chg="modSp mod">
        <pc:chgData name="Afonso Cesar Lelis Brandão" userId="3b512ad89c9e87a7" providerId="LiveId" clId="{0F49EC14-DD42-4473-9928-74884B64D14F}" dt="2023-08-03T12:21:18.694" v="66" actId="403"/>
        <pc:sldMkLst>
          <pc:docMk/>
          <pc:sldMk cId="0" sldId="258"/>
        </pc:sldMkLst>
        <pc:spChg chg="mod">
          <ac:chgData name="Afonso Cesar Lelis Brandão" userId="3b512ad89c9e87a7" providerId="LiveId" clId="{0F49EC14-DD42-4473-9928-74884B64D14F}" dt="2023-08-03T12:18:28.418" v="21" actId="20577"/>
          <ac:spMkLst>
            <pc:docMk/>
            <pc:sldMk cId="0" sldId="258"/>
            <ac:spMk id="270" creationId="{00000000-0000-0000-0000-000000000000}"/>
          </ac:spMkLst>
        </pc:spChg>
        <pc:spChg chg="mod">
          <ac:chgData name="Afonso Cesar Lelis Brandão" userId="3b512ad89c9e87a7" providerId="LiveId" clId="{0F49EC14-DD42-4473-9928-74884B64D14F}" dt="2023-08-03T12:18:46.605" v="26" actId="14100"/>
          <ac:spMkLst>
            <pc:docMk/>
            <pc:sldMk cId="0" sldId="258"/>
            <ac:spMk id="271" creationId="{00000000-0000-0000-0000-000000000000}"/>
          </ac:spMkLst>
        </pc:spChg>
        <pc:spChg chg="mod">
          <ac:chgData name="Afonso Cesar Lelis Brandão" userId="3b512ad89c9e87a7" providerId="LiveId" clId="{0F49EC14-DD42-4473-9928-74884B64D14F}" dt="2023-08-03T12:21:18.694" v="66" actId="403"/>
          <ac:spMkLst>
            <pc:docMk/>
            <pc:sldMk cId="0" sldId="258"/>
            <ac:spMk id="273" creationId="{00000000-0000-0000-0000-000000000000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3">
  <dgm:title val=""/>
  <dgm:desc val=""/>
  <dgm:catLst>
    <dgm:cat type="accent5" pri="11300"/>
  </dgm:catLst>
  <dgm:styleLbl name="node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shade val="80000"/>
      </a:schemeClr>
      <a:schemeClr val="accent5">
        <a:tint val="7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/>
    <dgm:txEffectClrLst/>
  </dgm:styleLbl>
  <dgm:styleLbl name="ln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9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8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1CBAEC-96B9-4509-9514-EA39CCC15DBF}" type="doc">
      <dgm:prSet loTypeId="urn:microsoft.com/office/officeart/2005/8/layout/list1" loCatId="list" qsTypeId="urn:microsoft.com/office/officeart/2005/8/quickstyle/3d5" qsCatId="3D" csTypeId="urn:microsoft.com/office/officeart/2005/8/colors/accent5_3" csCatId="accent5" phldr="1"/>
      <dgm:spPr/>
      <dgm:t>
        <a:bodyPr/>
        <a:lstStyle/>
        <a:p>
          <a:endParaRPr lang="pt-BR"/>
        </a:p>
      </dgm:t>
    </dgm:pt>
    <dgm:pt modelId="{314AA4A7-9F3A-49BA-8F06-CF5F69B8C15E}">
      <dgm:prSet phldrT="[Texto]"/>
      <dgm:spPr/>
      <dgm:t>
        <a:bodyPr/>
        <a:lstStyle/>
        <a:p>
          <a:r>
            <a:rPr lang="pt-BR" dirty="0"/>
            <a:t>15 minutos</a:t>
          </a:r>
        </a:p>
      </dgm:t>
    </dgm:pt>
    <dgm:pt modelId="{D13B4EC8-46B2-4CF2-841A-19AED75DE133}" type="parTrans" cxnId="{E75F9DDD-2D47-4D19-ABC4-0F867D977378}">
      <dgm:prSet/>
      <dgm:spPr/>
      <dgm:t>
        <a:bodyPr/>
        <a:lstStyle/>
        <a:p>
          <a:endParaRPr lang="pt-BR"/>
        </a:p>
      </dgm:t>
    </dgm:pt>
    <dgm:pt modelId="{A2FE7E34-F1E6-4C19-A0FF-CD08617BDE7A}" type="sibTrans" cxnId="{E75F9DDD-2D47-4D19-ABC4-0F867D977378}">
      <dgm:prSet/>
      <dgm:spPr/>
      <dgm:t>
        <a:bodyPr/>
        <a:lstStyle/>
        <a:p>
          <a:endParaRPr lang="pt-BR"/>
        </a:p>
      </dgm:t>
    </dgm:pt>
    <dgm:pt modelId="{3CF46DAE-89D5-4DB5-804C-DFE1DABA88D1}">
      <dgm:prSet phldrT="[Texto]"/>
      <dgm:spPr/>
      <dgm:t>
        <a:bodyPr/>
        <a:lstStyle/>
        <a:p>
          <a:r>
            <a:rPr lang="pt-BR" dirty="0"/>
            <a:t>45 minutos</a:t>
          </a:r>
        </a:p>
      </dgm:t>
    </dgm:pt>
    <dgm:pt modelId="{AD68B444-F753-40AD-A8BC-B02E69580240}" type="parTrans" cxnId="{8E85F45F-179A-4227-8262-701D024720FE}">
      <dgm:prSet/>
      <dgm:spPr/>
      <dgm:t>
        <a:bodyPr/>
        <a:lstStyle/>
        <a:p>
          <a:endParaRPr lang="pt-BR"/>
        </a:p>
      </dgm:t>
    </dgm:pt>
    <dgm:pt modelId="{63EC4A75-81A0-4F73-B385-AD3E90B490ED}" type="sibTrans" cxnId="{8E85F45F-179A-4227-8262-701D024720FE}">
      <dgm:prSet/>
      <dgm:spPr/>
      <dgm:t>
        <a:bodyPr/>
        <a:lstStyle/>
        <a:p>
          <a:endParaRPr lang="pt-BR"/>
        </a:p>
      </dgm:t>
    </dgm:pt>
    <dgm:pt modelId="{D606EC56-51A8-432D-AFD0-4B3FC4F8849C}">
      <dgm:prSet phldrT="[Texto]"/>
      <dgm:spPr/>
      <dgm:t>
        <a:bodyPr/>
        <a:lstStyle/>
        <a:p>
          <a:r>
            <a:rPr lang="pt-BR" dirty="0"/>
            <a:t>Daily</a:t>
          </a:r>
        </a:p>
      </dgm:t>
    </dgm:pt>
    <dgm:pt modelId="{486340E8-EBC2-46C8-9444-39630D1159B0}" type="parTrans" cxnId="{5EC41C62-C56D-427C-B0C4-FE9C5901E8FF}">
      <dgm:prSet/>
      <dgm:spPr/>
      <dgm:t>
        <a:bodyPr/>
        <a:lstStyle/>
        <a:p>
          <a:endParaRPr lang="pt-BR"/>
        </a:p>
      </dgm:t>
    </dgm:pt>
    <dgm:pt modelId="{D82F6105-6237-47C8-8916-7C296E349D67}" type="sibTrans" cxnId="{5EC41C62-C56D-427C-B0C4-FE9C5901E8FF}">
      <dgm:prSet/>
      <dgm:spPr/>
      <dgm:t>
        <a:bodyPr/>
        <a:lstStyle/>
        <a:p>
          <a:endParaRPr lang="pt-BR"/>
        </a:p>
      </dgm:t>
    </dgm:pt>
    <dgm:pt modelId="{2DE3A028-8FC7-47E4-84E4-3FEE42FA3E6B}">
      <dgm:prSet phldrT="[Texto]"/>
      <dgm:spPr/>
      <dgm:t>
        <a:bodyPr/>
        <a:lstStyle/>
        <a:p>
          <a:r>
            <a:rPr lang="pt-BR" dirty="0"/>
            <a:t>Aula expositiva e dialogada</a:t>
          </a:r>
        </a:p>
      </dgm:t>
    </dgm:pt>
    <dgm:pt modelId="{B7656A0C-683F-49CB-8867-C9D00415C150}" type="parTrans" cxnId="{5A92061A-165E-4053-A952-FFD9FC66B1A8}">
      <dgm:prSet/>
      <dgm:spPr/>
      <dgm:t>
        <a:bodyPr/>
        <a:lstStyle/>
        <a:p>
          <a:endParaRPr lang="pt-BR"/>
        </a:p>
      </dgm:t>
    </dgm:pt>
    <dgm:pt modelId="{ACA1A34B-64A3-4BCE-A590-A925ACE897C7}" type="sibTrans" cxnId="{5A92061A-165E-4053-A952-FFD9FC66B1A8}">
      <dgm:prSet/>
      <dgm:spPr/>
      <dgm:t>
        <a:bodyPr/>
        <a:lstStyle/>
        <a:p>
          <a:endParaRPr lang="pt-BR"/>
        </a:p>
      </dgm:t>
    </dgm:pt>
    <dgm:pt modelId="{F7E3848A-29E6-45BF-924A-A8F8499582A0}">
      <dgm:prSet phldrT="[Texto]"/>
      <dgm:spPr/>
      <dgm:t>
        <a:bodyPr/>
        <a:lstStyle/>
        <a:p>
          <a:r>
            <a:rPr lang="pt-BR" dirty="0"/>
            <a:t>60 minutos</a:t>
          </a:r>
        </a:p>
      </dgm:t>
    </dgm:pt>
    <dgm:pt modelId="{3D4FC895-5703-4EEC-A44B-CBBF59CDD27D}" type="parTrans" cxnId="{E2139282-F7D8-4EDD-BBD0-01E64065292C}">
      <dgm:prSet/>
      <dgm:spPr/>
      <dgm:t>
        <a:bodyPr/>
        <a:lstStyle/>
        <a:p>
          <a:endParaRPr lang="pt-BR"/>
        </a:p>
      </dgm:t>
    </dgm:pt>
    <dgm:pt modelId="{03807530-75A4-4CD4-9FE7-EF1062331D36}" type="sibTrans" cxnId="{E2139282-F7D8-4EDD-BBD0-01E64065292C}">
      <dgm:prSet/>
      <dgm:spPr/>
      <dgm:t>
        <a:bodyPr/>
        <a:lstStyle/>
        <a:p>
          <a:endParaRPr lang="pt-BR"/>
        </a:p>
      </dgm:t>
    </dgm:pt>
    <dgm:pt modelId="{03B321BB-FE4A-4585-B446-14B1AD9DE9BD}">
      <dgm:prSet phldrT="[Texto]"/>
      <dgm:spPr/>
      <dgm:t>
        <a:bodyPr/>
        <a:lstStyle/>
        <a:p>
          <a:r>
            <a:rPr lang="pt-BR" dirty="0"/>
            <a:t>Desafio + Ponderada em Sala!</a:t>
          </a:r>
        </a:p>
      </dgm:t>
    </dgm:pt>
    <dgm:pt modelId="{E34DB2BD-2796-4706-BD8B-97D8625699EB}" type="parTrans" cxnId="{9F8D8620-A7C6-423E-A400-A5697E026B70}">
      <dgm:prSet/>
      <dgm:spPr/>
      <dgm:t>
        <a:bodyPr/>
        <a:lstStyle/>
        <a:p>
          <a:endParaRPr lang="pt-BR"/>
        </a:p>
      </dgm:t>
    </dgm:pt>
    <dgm:pt modelId="{09FDDB52-FB96-401E-B583-9334A5828CCD}" type="sibTrans" cxnId="{9F8D8620-A7C6-423E-A400-A5697E026B70}">
      <dgm:prSet/>
      <dgm:spPr/>
      <dgm:t>
        <a:bodyPr/>
        <a:lstStyle/>
        <a:p>
          <a:endParaRPr lang="pt-BR"/>
        </a:p>
      </dgm:t>
    </dgm:pt>
    <dgm:pt modelId="{FB64468A-4301-421C-8B15-59B3AD6066D0}" type="pres">
      <dgm:prSet presAssocID="{181CBAEC-96B9-4509-9514-EA39CCC15DBF}" presName="linear" presStyleCnt="0">
        <dgm:presLayoutVars>
          <dgm:dir/>
          <dgm:animLvl val="lvl"/>
          <dgm:resizeHandles val="exact"/>
        </dgm:presLayoutVars>
      </dgm:prSet>
      <dgm:spPr/>
    </dgm:pt>
    <dgm:pt modelId="{CAB91771-3502-4C16-8BD5-146FAE8D26A7}" type="pres">
      <dgm:prSet presAssocID="{314AA4A7-9F3A-49BA-8F06-CF5F69B8C15E}" presName="parentLin" presStyleCnt="0"/>
      <dgm:spPr/>
    </dgm:pt>
    <dgm:pt modelId="{E899ED97-6262-49B7-9DD8-1748D918B755}" type="pres">
      <dgm:prSet presAssocID="{314AA4A7-9F3A-49BA-8F06-CF5F69B8C15E}" presName="parentLeftMargin" presStyleLbl="node1" presStyleIdx="0" presStyleCnt="3"/>
      <dgm:spPr/>
    </dgm:pt>
    <dgm:pt modelId="{CCFADE4C-0A40-4412-9112-ED266FC94CFD}" type="pres">
      <dgm:prSet presAssocID="{314AA4A7-9F3A-49BA-8F06-CF5F69B8C15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1E8DA04-8E15-4AAD-9D41-02F98463C6AC}" type="pres">
      <dgm:prSet presAssocID="{314AA4A7-9F3A-49BA-8F06-CF5F69B8C15E}" presName="negativeSpace" presStyleCnt="0"/>
      <dgm:spPr/>
    </dgm:pt>
    <dgm:pt modelId="{5B2B0785-C68C-41AF-AEA1-2CBD07811251}" type="pres">
      <dgm:prSet presAssocID="{314AA4A7-9F3A-49BA-8F06-CF5F69B8C15E}" presName="childText" presStyleLbl="conFgAcc1" presStyleIdx="0" presStyleCnt="3">
        <dgm:presLayoutVars>
          <dgm:bulletEnabled val="1"/>
        </dgm:presLayoutVars>
      </dgm:prSet>
      <dgm:spPr/>
    </dgm:pt>
    <dgm:pt modelId="{657BC8D6-438F-499E-AC1D-F672449072D7}" type="pres">
      <dgm:prSet presAssocID="{A2FE7E34-F1E6-4C19-A0FF-CD08617BDE7A}" presName="spaceBetweenRectangles" presStyleCnt="0"/>
      <dgm:spPr/>
    </dgm:pt>
    <dgm:pt modelId="{E694A24F-0D75-4B42-8F07-76B928DB9B03}" type="pres">
      <dgm:prSet presAssocID="{3CF46DAE-89D5-4DB5-804C-DFE1DABA88D1}" presName="parentLin" presStyleCnt="0"/>
      <dgm:spPr/>
    </dgm:pt>
    <dgm:pt modelId="{08101A01-A375-4AF9-9A44-605251F471D3}" type="pres">
      <dgm:prSet presAssocID="{3CF46DAE-89D5-4DB5-804C-DFE1DABA88D1}" presName="parentLeftMargin" presStyleLbl="node1" presStyleIdx="0" presStyleCnt="3"/>
      <dgm:spPr/>
    </dgm:pt>
    <dgm:pt modelId="{05632F62-4016-49B4-B226-66897B36B6C4}" type="pres">
      <dgm:prSet presAssocID="{3CF46DAE-89D5-4DB5-804C-DFE1DABA88D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D3DC74E-2F3E-493C-A1B2-D7A0D7855EB8}" type="pres">
      <dgm:prSet presAssocID="{3CF46DAE-89D5-4DB5-804C-DFE1DABA88D1}" presName="negativeSpace" presStyleCnt="0"/>
      <dgm:spPr/>
    </dgm:pt>
    <dgm:pt modelId="{F7972711-6D39-43FF-BE42-4A976929A4C3}" type="pres">
      <dgm:prSet presAssocID="{3CF46DAE-89D5-4DB5-804C-DFE1DABA88D1}" presName="childText" presStyleLbl="conFgAcc1" presStyleIdx="1" presStyleCnt="3">
        <dgm:presLayoutVars>
          <dgm:bulletEnabled val="1"/>
        </dgm:presLayoutVars>
      </dgm:prSet>
      <dgm:spPr/>
    </dgm:pt>
    <dgm:pt modelId="{E4EB643D-C7AD-4CEC-87C7-391C167EA7E5}" type="pres">
      <dgm:prSet presAssocID="{63EC4A75-81A0-4F73-B385-AD3E90B490ED}" presName="spaceBetweenRectangles" presStyleCnt="0"/>
      <dgm:spPr/>
    </dgm:pt>
    <dgm:pt modelId="{09C67935-E1E7-41D2-A3FE-059E93D4A3A4}" type="pres">
      <dgm:prSet presAssocID="{F7E3848A-29E6-45BF-924A-A8F8499582A0}" presName="parentLin" presStyleCnt="0"/>
      <dgm:spPr/>
    </dgm:pt>
    <dgm:pt modelId="{BF7C1022-63C8-45B6-B54C-A256F71F1703}" type="pres">
      <dgm:prSet presAssocID="{F7E3848A-29E6-45BF-924A-A8F8499582A0}" presName="parentLeftMargin" presStyleLbl="node1" presStyleIdx="1" presStyleCnt="3"/>
      <dgm:spPr/>
    </dgm:pt>
    <dgm:pt modelId="{B5769D18-A3DC-4BA6-9C53-70F02BCE50EB}" type="pres">
      <dgm:prSet presAssocID="{F7E3848A-29E6-45BF-924A-A8F8499582A0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2F2D0322-CB4F-490B-B2CC-4EF46C7426DB}" type="pres">
      <dgm:prSet presAssocID="{F7E3848A-29E6-45BF-924A-A8F8499582A0}" presName="negativeSpace" presStyleCnt="0"/>
      <dgm:spPr/>
    </dgm:pt>
    <dgm:pt modelId="{5DB94142-58FF-435F-BA43-D6AF2B2E0258}" type="pres">
      <dgm:prSet presAssocID="{F7E3848A-29E6-45BF-924A-A8F8499582A0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DD79100F-D07E-4687-B9FD-3A19091C12EC}" type="presOf" srcId="{181CBAEC-96B9-4509-9514-EA39CCC15DBF}" destId="{FB64468A-4301-421C-8B15-59B3AD6066D0}" srcOrd="0" destOrd="0" presId="urn:microsoft.com/office/officeart/2005/8/layout/list1"/>
    <dgm:cxn modelId="{0CEE0619-C9DD-4902-83BD-0F4A3A1A858A}" type="presOf" srcId="{D606EC56-51A8-432D-AFD0-4B3FC4F8849C}" destId="{5B2B0785-C68C-41AF-AEA1-2CBD07811251}" srcOrd="0" destOrd="0" presId="urn:microsoft.com/office/officeart/2005/8/layout/list1"/>
    <dgm:cxn modelId="{5A92061A-165E-4053-A952-FFD9FC66B1A8}" srcId="{3CF46DAE-89D5-4DB5-804C-DFE1DABA88D1}" destId="{2DE3A028-8FC7-47E4-84E4-3FEE42FA3E6B}" srcOrd="0" destOrd="0" parTransId="{B7656A0C-683F-49CB-8867-C9D00415C150}" sibTransId="{ACA1A34B-64A3-4BCE-A590-A925ACE897C7}"/>
    <dgm:cxn modelId="{9F8D8620-A7C6-423E-A400-A5697E026B70}" srcId="{F7E3848A-29E6-45BF-924A-A8F8499582A0}" destId="{03B321BB-FE4A-4585-B446-14B1AD9DE9BD}" srcOrd="0" destOrd="0" parTransId="{E34DB2BD-2796-4706-BD8B-97D8625699EB}" sibTransId="{09FDDB52-FB96-401E-B583-9334A5828CCD}"/>
    <dgm:cxn modelId="{741FBD22-3139-4472-BBE1-B4D5A005683E}" type="presOf" srcId="{2DE3A028-8FC7-47E4-84E4-3FEE42FA3E6B}" destId="{F7972711-6D39-43FF-BE42-4A976929A4C3}" srcOrd="0" destOrd="0" presId="urn:microsoft.com/office/officeart/2005/8/layout/list1"/>
    <dgm:cxn modelId="{C610A22B-6A34-4B12-BD84-78CCAA8E4EF0}" type="presOf" srcId="{03B321BB-FE4A-4585-B446-14B1AD9DE9BD}" destId="{5DB94142-58FF-435F-BA43-D6AF2B2E0258}" srcOrd="0" destOrd="0" presId="urn:microsoft.com/office/officeart/2005/8/layout/list1"/>
    <dgm:cxn modelId="{7673F638-C290-4A4C-9704-BDF03C1CB1C0}" type="presOf" srcId="{314AA4A7-9F3A-49BA-8F06-CF5F69B8C15E}" destId="{CCFADE4C-0A40-4412-9112-ED266FC94CFD}" srcOrd="1" destOrd="0" presId="urn:microsoft.com/office/officeart/2005/8/layout/list1"/>
    <dgm:cxn modelId="{8E85F45F-179A-4227-8262-701D024720FE}" srcId="{181CBAEC-96B9-4509-9514-EA39CCC15DBF}" destId="{3CF46DAE-89D5-4DB5-804C-DFE1DABA88D1}" srcOrd="1" destOrd="0" parTransId="{AD68B444-F753-40AD-A8BC-B02E69580240}" sibTransId="{63EC4A75-81A0-4F73-B385-AD3E90B490ED}"/>
    <dgm:cxn modelId="{5EC41C62-C56D-427C-B0C4-FE9C5901E8FF}" srcId="{314AA4A7-9F3A-49BA-8F06-CF5F69B8C15E}" destId="{D606EC56-51A8-432D-AFD0-4B3FC4F8849C}" srcOrd="0" destOrd="0" parTransId="{486340E8-EBC2-46C8-9444-39630D1159B0}" sibTransId="{D82F6105-6237-47C8-8916-7C296E349D67}"/>
    <dgm:cxn modelId="{24ABE948-FF0C-4B4B-9904-EC534B499958}" type="presOf" srcId="{3CF46DAE-89D5-4DB5-804C-DFE1DABA88D1}" destId="{08101A01-A375-4AF9-9A44-605251F471D3}" srcOrd="0" destOrd="0" presId="urn:microsoft.com/office/officeart/2005/8/layout/list1"/>
    <dgm:cxn modelId="{C661404A-7B9B-4511-ABAD-D982972D5B9C}" type="presOf" srcId="{F7E3848A-29E6-45BF-924A-A8F8499582A0}" destId="{BF7C1022-63C8-45B6-B54C-A256F71F1703}" srcOrd="0" destOrd="0" presId="urn:microsoft.com/office/officeart/2005/8/layout/list1"/>
    <dgm:cxn modelId="{1EE0896F-84CB-4A53-90E5-DCE909EA8FE9}" type="presOf" srcId="{3CF46DAE-89D5-4DB5-804C-DFE1DABA88D1}" destId="{05632F62-4016-49B4-B226-66897B36B6C4}" srcOrd="1" destOrd="0" presId="urn:microsoft.com/office/officeart/2005/8/layout/list1"/>
    <dgm:cxn modelId="{E2139282-F7D8-4EDD-BBD0-01E64065292C}" srcId="{181CBAEC-96B9-4509-9514-EA39CCC15DBF}" destId="{F7E3848A-29E6-45BF-924A-A8F8499582A0}" srcOrd="2" destOrd="0" parTransId="{3D4FC895-5703-4EEC-A44B-CBBF59CDD27D}" sibTransId="{03807530-75A4-4CD4-9FE7-EF1062331D36}"/>
    <dgm:cxn modelId="{13231AB1-F230-4557-9FC8-ACC64236A108}" type="presOf" srcId="{314AA4A7-9F3A-49BA-8F06-CF5F69B8C15E}" destId="{E899ED97-6262-49B7-9DD8-1748D918B755}" srcOrd="0" destOrd="0" presId="urn:microsoft.com/office/officeart/2005/8/layout/list1"/>
    <dgm:cxn modelId="{E75F9DDD-2D47-4D19-ABC4-0F867D977378}" srcId="{181CBAEC-96B9-4509-9514-EA39CCC15DBF}" destId="{314AA4A7-9F3A-49BA-8F06-CF5F69B8C15E}" srcOrd="0" destOrd="0" parTransId="{D13B4EC8-46B2-4CF2-841A-19AED75DE133}" sibTransId="{A2FE7E34-F1E6-4C19-A0FF-CD08617BDE7A}"/>
    <dgm:cxn modelId="{766A5AF1-1B10-47B6-BD72-7C053523E94C}" type="presOf" srcId="{F7E3848A-29E6-45BF-924A-A8F8499582A0}" destId="{B5769D18-A3DC-4BA6-9C53-70F02BCE50EB}" srcOrd="1" destOrd="0" presId="urn:microsoft.com/office/officeart/2005/8/layout/list1"/>
    <dgm:cxn modelId="{245BA078-50B1-4844-A327-BAE2743CFB93}" type="presParOf" srcId="{FB64468A-4301-421C-8B15-59B3AD6066D0}" destId="{CAB91771-3502-4C16-8BD5-146FAE8D26A7}" srcOrd="0" destOrd="0" presId="urn:microsoft.com/office/officeart/2005/8/layout/list1"/>
    <dgm:cxn modelId="{EE5EAAA8-4B74-4A82-9DBD-834432963A62}" type="presParOf" srcId="{CAB91771-3502-4C16-8BD5-146FAE8D26A7}" destId="{E899ED97-6262-49B7-9DD8-1748D918B755}" srcOrd="0" destOrd="0" presId="urn:microsoft.com/office/officeart/2005/8/layout/list1"/>
    <dgm:cxn modelId="{F19617AB-04D9-420C-8650-DE1F4E6E99EA}" type="presParOf" srcId="{CAB91771-3502-4C16-8BD5-146FAE8D26A7}" destId="{CCFADE4C-0A40-4412-9112-ED266FC94CFD}" srcOrd="1" destOrd="0" presId="urn:microsoft.com/office/officeart/2005/8/layout/list1"/>
    <dgm:cxn modelId="{7C224625-7865-4D37-91F8-EFFF9ABD96C0}" type="presParOf" srcId="{FB64468A-4301-421C-8B15-59B3AD6066D0}" destId="{E1E8DA04-8E15-4AAD-9D41-02F98463C6AC}" srcOrd="1" destOrd="0" presId="urn:microsoft.com/office/officeart/2005/8/layout/list1"/>
    <dgm:cxn modelId="{EE534F27-DA90-49A3-A7E9-3B7DCC9526F4}" type="presParOf" srcId="{FB64468A-4301-421C-8B15-59B3AD6066D0}" destId="{5B2B0785-C68C-41AF-AEA1-2CBD07811251}" srcOrd="2" destOrd="0" presId="urn:microsoft.com/office/officeart/2005/8/layout/list1"/>
    <dgm:cxn modelId="{064F7744-C5CB-4DB4-86B7-5CD8F6CECFB1}" type="presParOf" srcId="{FB64468A-4301-421C-8B15-59B3AD6066D0}" destId="{657BC8D6-438F-499E-AC1D-F672449072D7}" srcOrd="3" destOrd="0" presId="urn:microsoft.com/office/officeart/2005/8/layout/list1"/>
    <dgm:cxn modelId="{8BE110A3-9466-4AA0-82DA-979EAD8AB213}" type="presParOf" srcId="{FB64468A-4301-421C-8B15-59B3AD6066D0}" destId="{E694A24F-0D75-4B42-8F07-76B928DB9B03}" srcOrd="4" destOrd="0" presId="urn:microsoft.com/office/officeart/2005/8/layout/list1"/>
    <dgm:cxn modelId="{965C064D-9345-4A1E-9CDC-3398EB2034FD}" type="presParOf" srcId="{E694A24F-0D75-4B42-8F07-76B928DB9B03}" destId="{08101A01-A375-4AF9-9A44-605251F471D3}" srcOrd="0" destOrd="0" presId="urn:microsoft.com/office/officeart/2005/8/layout/list1"/>
    <dgm:cxn modelId="{118728D6-186B-4D50-82B4-CE4F5971622F}" type="presParOf" srcId="{E694A24F-0D75-4B42-8F07-76B928DB9B03}" destId="{05632F62-4016-49B4-B226-66897B36B6C4}" srcOrd="1" destOrd="0" presId="urn:microsoft.com/office/officeart/2005/8/layout/list1"/>
    <dgm:cxn modelId="{3D1B452F-BABE-4359-874D-8583350A7137}" type="presParOf" srcId="{FB64468A-4301-421C-8B15-59B3AD6066D0}" destId="{1D3DC74E-2F3E-493C-A1B2-D7A0D7855EB8}" srcOrd="5" destOrd="0" presId="urn:microsoft.com/office/officeart/2005/8/layout/list1"/>
    <dgm:cxn modelId="{380D56C9-99A4-4520-98A7-6CAB473E679F}" type="presParOf" srcId="{FB64468A-4301-421C-8B15-59B3AD6066D0}" destId="{F7972711-6D39-43FF-BE42-4A976929A4C3}" srcOrd="6" destOrd="0" presId="urn:microsoft.com/office/officeart/2005/8/layout/list1"/>
    <dgm:cxn modelId="{6BEF5763-624A-4F7C-A21E-B0D800C25318}" type="presParOf" srcId="{FB64468A-4301-421C-8B15-59B3AD6066D0}" destId="{E4EB643D-C7AD-4CEC-87C7-391C167EA7E5}" srcOrd="7" destOrd="0" presId="urn:microsoft.com/office/officeart/2005/8/layout/list1"/>
    <dgm:cxn modelId="{2303213C-9762-4420-87A3-1C65E58265A2}" type="presParOf" srcId="{FB64468A-4301-421C-8B15-59B3AD6066D0}" destId="{09C67935-E1E7-41D2-A3FE-059E93D4A3A4}" srcOrd="8" destOrd="0" presId="urn:microsoft.com/office/officeart/2005/8/layout/list1"/>
    <dgm:cxn modelId="{CCE0C38E-DA96-4613-BD49-7E696EE96B86}" type="presParOf" srcId="{09C67935-E1E7-41D2-A3FE-059E93D4A3A4}" destId="{BF7C1022-63C8-45B6-B54C-A256F71F1703}" srcOrd="0" destOrd="0" presId="urn:microsoft.com/office/officeart/2005/8/layout/list1"/>
    <dgm:cxn modelId="{0B3A5F52-B672-42A0-AA67-170DBB5ADDD7}" type="presParOf" srcId="{09C67935-E1E7-41D2-A3FE-059E93D4A3A4}" destId="{B5769D18-A3DC-4BA6-9C53-70F02BCE50EB}" srcOrd="1" destOrd="0" presId="urn:microsoft.com/office/officeart/2005/8/layout/list1"/>
    <dgm:cxn modelId="{EC068346-BF80-47C5-9EEB-89411FA2A460}" type="presParOf" srcId="{FB64468A-4301-421C-8B15-59B3AD6066D0}" destId="{2F2D0322-CB4F-490B-B2CC-4EF46C7426DB}" srcOrd="9" destOrd="0" presId="urn:microsoft.com/office/officeart/2005/8/layout/list1"/>
    <dgm:cxn modelId="{F235F3FB-44CC-4F4B-9635-4F6D54DE00B0}" type="presParOf" srcId="{FB64468A-4301-421C-8B15-59B3AD6066D0}" destId="{5DB94142-58FF-435F-BA43-D6AF2B2E0258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2B0785-C68C-41AF-AEA1-2CBD07811251}">
      <dsp:nvSpPr>
        <dsp:cNvPr id="0" name=""/>
        <dsp:cNvSpPr/>
      </dsp:nvSpPr>
      <dsp:spPr>
        <a:xfrm>
          <a:off x="0" y="373502"/>
          <a:ext cx="6096000" cy="9182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600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3117" tIns="458216" rIns="473117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200" kern="1200" dirty="0"/>
            <a:t>Daily</a:t>
          </a:r>
        </a:p>
      </dsp:txBody>
      <dsp:txXfrm>
        <a:off x="0" y="373502"/>
        <a:ext cx="6096000" cy="918225"/>
      </dsp:txXfrm>
    </dsp:sp>
    <dsp:sp modelId="{CCFADE4C-0A40-4412-9112-ED266FC94CFD}">
      <dsp:nvSpPr>
        <dsp:cNvPr id="0" name=""/>
        <dsp:cNvSpPr/>
      </dsp:nvSpPr>
      <dsp:spPr>
        <a:xfrm>
          <a:off x="304800" y="48782"/>
          <a:ext cx="4267200" cy="649440"/>
        </a:xfrm>
        <a:prstGeom prst="roundRect">
          <a:avLst/>
        </a:prstGeom>
        <a:solidFill>
          <a:schemeClr val="accent5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1290" tIns="0" rIns="16129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200" kern="1200" dirty="0"/>
            <a:t>15 minutos</a:t>
          </a:r>
        </a:p>
      </dsp:txBody>
      <dsp:txXfrm>
        <a:off x="336503" y="80485"/>
        <a:ext cx="4203794" cy="586034"/>
      </dsp:txXfrm>
    </dsp:sp>
    <dsp:sp modelId="{F7972711-6D39-43FF-BE42-4A976929A4C3}">
      <dsp:nvSpPr>
        <dsp:cNvPr id="0" name=""/>
        <dsp:cNvSpPr/>
      </dsp:nvSpPr>
      <dsp:spPr>
        <a:xfrm>
          <a:off x="0" y="1735247"/>
          <a:ext cx="6096000" cy="9182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shade val="80000"/>
              <a:hueOff val="136321"/>
              <a:satOff val="-34581"/>
              <a:lumOff val="19299"/>
              <a:alphaOff val="0"/>
            </a:schemeClr>
          </a:solidFill>
          <a:prstDash val="solid"/>
        </a:ln>
        <a:effectLst/>
        <a:sp3d z="-600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3117" tIns="458216" rIns="473117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200" kern="1200" dirty="0"/>
            <a:t>Aula expositiva e dialogada</a:t>
          </a:r>
        </a:p>
      </dsp:txBody>
      <dsp:txXfrm>
        <a:off x="0" y="1735247"/>
        <a:ext cx="6096000" cy="918225"/>
      </dsp:txXfrm>
    </dsp:sp>
    <dsp:sp modelId="{05632F62-4016-49B4-B226-66897B36B6C4}">
      <dsp:nvSpPr>
        <dsp:cNvPr id="0" name=""/>
        <dsp:cNvSpPr/>
      </dsp:nvSpPr>
      <dsp:spPr>
        <a:xfrm>
          <a:off x="304800" y="1410527"/>
          <a:ext cx="4267200" cy="649440"/>
        </a:xfrm>
        <a:prstGeom prst="roundRect">
          <a:avLst/>
        </a:prstGeom>
        <a:solidFill>
          <a:schemeClr val="accent5">
            <a:shade val="80000"/>
            <a:hueOff val="136321"/>
            <a:satOff val="-34581"/>
            <a:lumOff val="19299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1290" tIns="0" rIns="16129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200" kern="1200" dirty="0"/>
            <a:t>45 minutos</a:t>
          </a:r>
        </a:p>
      </dsp:txBody>
      <dsp:txXfrm>
        <a:off x="336503" y="1442230"/>
        <a:ext cx="4203794" cy="586034"/>
      </dsp:txXfrm>
    </dsp:sp>
    <dsp:sp modelId="{5DB94142-58FF-435F-BA43-D6AF2B2E0258}">
      <dsp:nvSpPr>
        <dsp:cNvPr id="0" name=""/>
        <dsp:cNvSpPr/>
      </dsp:nvSpPr>
      <dsp:spPr>
        <a:xfrm>
          <a:off x="0" y="3096992"/>
          <a:ext cx="6096000" cy="9182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shade val="80000"/>
              <a:hueOff val="272641"/>
              <a:satOff val="-69162"/>
              <a:lumOff val="38598"/>
              <a:alphaOff val="0"/>
            </a:schemeClr>
          </a:solidFill>
          <a:prstDash val="solid"/>
        </a:ln>
        <a:effectLst/>
        <a:sp3d z="-600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3117" tIns="458216" rIns="473117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200" kern="1200" dirty="0"/>
            <a:t>Desafio + Ponderada em Sala!</a:t>
          </a:r>
        </a:p>
      </dsp:txBody>
      <dsp:txXfrm>
        <a:off x="0" y="3096992"/>
        <a:ext cx="6096000" cy="918225"/>
      </dsp:txXfrm>
    </dsp:sp>
    <dsp:sp modelId="{B5769D18-A3DC-4BA6-9C53-70F02BCE50EB}">
      <dsp:nvSpPr>
        <dsp:cNvPr id="0" name=""/>
        <dsp:cNvSpPr/>
      </dsp:nvSpPr>
      <dsp:spPr>
        <a:xfrm>
          <a:off x="304800" y="2772272"/>
          <a:ext cx="4267200" cy="649440"/>
        </a:xfrm>
        <a:prstGeom prst="roundRect">
          <a:avLst/>
        </a:prstGeom>
        <a:solidFill>
          <a:schemeClr val="accent5">
            <a:shade val="80000"/>
            <a:hueOff val="272641"/>
            <a:satOff val="-69162"/>
            <a:lumOff val="38598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1290" tIns="0" rIns="16129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200" kern="1200" dirty="0"/>
            <a:t>60 minutos</a:t>
          </a:r>
        </a:p>
      </dsp:txBody>
      <dsp:txXfrm>
        <a:off x="336503" y="2803975"/>
        <a:ext cx="4203794" cy="5860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dc1efb349b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dc1efb349b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dc1efb349b_0_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1dc1efb349b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917923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dc1efb349b_0_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1dc1efb349b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53357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dc1efb349b_0_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1dc1efb349b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346296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dc1efb349b_0_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1dc1efb349b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966774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dc1efb349b_0_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1dc1efb349b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215876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dc1efb349b_0_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1dc1efb349b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802511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dc1efb349b_0_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1dc1efb349b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676201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dc1efb349b_0_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1dc1efb349b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49942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dc1efb349b_0_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1dc1efb349b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655297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dc1efb349b_0_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1dc1efb349b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363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dc1efb349b_0_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1dc1efb349b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535041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1dc1efb349b_0_1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1dc1efb349b_0_1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96076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dc1efb349b_0_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1dc1efb349b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01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1dc1efb349b_0_1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1dc1efb349b_0_1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03714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dc1efb349b_0_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1dc1efb349b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19944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20455613b64_1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20455613b64_1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dc1efb349b_0_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1dc1efb349b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13698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dc1efb349b_0_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1dc1efb349b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dc1efb349b_0_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1dc1efb349b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510057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dc1efb349b_0_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1dc1efb349b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30468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dc1efb349b_0_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1dc1efb349b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510341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dc1efb349b_0_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1dc1efb349b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789650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dc1efb349b_0_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1dc1efb349b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0142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4" name="Google Shape;124;p3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5" name="Google Shape;125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9" name="Google Shape;159;p4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0" name="Google Shape;160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">
  <p:cSld name="TITLE_AND_BODY_1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2"/>
          <p:cNvSpPr txBox="1">
            <a:spLocks noGrp="1"/>
          </p:cNvSpPr>
          <p:nvPr>
            <p:ph type="title"/>
          </p:nvPr>
        </p:nvSpPr>
        <p:spPr>
          <a:xfrm>
            <a:off x="452438" y="404812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2pPr>
            <a:lvl3pPr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3pPr>
            <a:lvl4pPr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4pPr>
            <a:lvl5pPr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5pPr>
            <a:lvl6pPr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6pPr>
            <a:lvl7pPr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7pPr>
            <a:lvl8pPr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8pPr>
            <a:lvl9pPr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65" name="Google Shape;165;p42"/>
          <p:cNvSpPr txBox="1">
            <a:spLocks noGrp="1"/>
          </p:cNvSpPr>
          <p:nvPr>
            <p:ph type="body" idx="1"/>
          </p:nvPr>
        </p:nvSpPr>
        <p:spPr>
          <a:xfrm>
            <a:off x="452438" y="889861"/>
            <a:ext cx="8239200" cy="3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6" name="Google Shape;166;p42"/>
          <p:cNvSpPr txBox="1">
            <a:spLocks noGrp="1"/>
          </p:cNvSpPr>
          <p:nvPr>
            <p:ph type="body" idx="2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marR="0" lvl="0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7" name="Google Shape;167;p42"/>
          <p:cNvSpPr txBox="1">
            <a:spLocks noGrp="1"/>
          </p:cNvSpPr>
          <p:nvPr>
            <p:ph type="sldNum" idx="12"/>
          </p:nvPr>
        </p:nvSpPr>
        <p:spPr>
          <a:xfrm>
            <a:off x="4500563" y="4527759"/>
            <a:ext cx="138300" cy="2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">
  <p:cSld name="White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43" descr="image20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6970" y="102301"/>
            <a:ext cx="454574" cy="248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 1">
  <p:cSld name="TITLE_AND_BODY_2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4"/>
          <p:cNvSpPr txBox="1">
            <a:spLocks noGrp="1"/>
          </p:cNvSpPr>
          <p:nvPr>
            <p:ph type="title"/>
          </p:nvPr>
        </p:nvSpPr>
        <p:spPr>
          <a:xfrm>
            <a:off x="452438" y="404812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2pPr>
            <a:lvl3pPr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3pPr>
            <a:lvl4pPr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4pPr>
            <a:lvl5pPr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5pPr>
            <a:lvl6pPr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6pPr>
            <a:lvl7pPr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7pPr>
            <a:lvl8pPr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8pPr>
            <a:lvl9pPr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72" name="Google Shape;172;p44"/>
          <p:cNvSpPr txBox="1">
            <a:spLocks noGrp="1"/>
          </p:cNvSpPr>
          <p:nvPr>
            <p:ph type="body" idx="1"/>
          </p:nvPr>
        </p:nvSpPr>
        <p:spPr>
          <a:xfrm>
            <a:off x="452438" y="889861"/>
            <a:ext cx="8239200" cy="3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3" name="Google Shape;173;p44"/>
          <p:cNvSpPr txBox="1">
            <a:spLocks noGrp="1"/>
          </p:cNvSpPr>
          <p:nvPr>
            <p:ph type="body" idx="2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marR="0" lvl="0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4" name="Google Shape;174;p44"/>
          <p:cNvSpPr txBox="1">
            <a:spLocks noGrp="1"/>
          </p:cNvSpPr>
          <p:nvPr>
            <p:ph type="sldNum" idx="12"/>
          </p:nvPr>
        </p:nvSpPr>
        <p:spPr>
          <a:xfrm>
            <a:off x="4500563" y="4527759"/>
            <a:ext cx="138300" cy="2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 2">
  <p:cSld name="TITLE_AND_BODY_3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5"/>
          <p:cNvSpPr txBox="1">
            <a:spLocks noGrp="1"/>
          </p:cNvSpPr>
          <p:nvPr>
            <p:ph type="title"/>
          </p:nvPr>
        </p:nvSpPr>
        <p:spPr>
          <a:xfrm>
            <a:off x="452438" y="404812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2pPr>
            <a:lvl3pPr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3pPr>
            <a:lvl4pPr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4pPr>
            <a:lvl5pPr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5pPr>
            <a:lvl6pPr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6pPr>
            <a:lvl7pPr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7pPr>
            <a:lvl8pPr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8pPr>
            <a:lvl9pPr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77" name="Google Shape;177;p45"/>
          <p:cNvSpPr txBox="1">
            <a:spLocks noGrp="1"/>
          </p:cNvSpPr>
          <p:nvPr>
            <p:ph type="body" idx="1"/>
          </p:nvPr>
        </p:nvSpPr>
        <p:spPr>
          <a:xfrm>
            <a:off x="452438" y="889861"/>
            <a:ext cx="8239200" cy="3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8" name="Google Shape;178;p45"/>
          <p:cNvSpPr txBox="1">
            <a:spLocks noGrp="1"/>
          </p:cNvSpPr>
          <p:nvPr>
            <p:ph type="body" idx="2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marR="0" lvl="0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9" name="Google Shape;179;p45"/>
          <p:cNvSpPr txBox="1">
            <a:spLocks noGrp="1"/>
          </p:cNvSpPr>
          <p:nvPr>
            <p:ph type="sldNum" idx="12"/>
          </p:nvPr>
        </p:nvSpPr>
        <p:spPr>
          <a:xfrm>
            <a:off x="4500563" y="4527759"/>
            <a:ext cx="138300" cy="2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 3">
  <p:cSld name="TITLE_AND_BODY_4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6"/>
          <p:cNvSpPr txBox="1">
            <a:spLocks noGrp="1"/>
          </p:cNvSpPr>
          <p:nvPr>
            <p:ph type="title"/>
          </p:nvPr>
        </p:nvSpPr>
        <p:spPr>
          <a:xfrm>
            <a:off x="452438" y="404812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2pPr>
            <a:lvl3pPr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3pPr>
            <a:lvl4pPr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4pPr>
            <a:lvl5pPr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5pPr>
            <a:lvl6pPr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6pPr>
            <a:lvl7pPr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7pPr>
            <a:lvl8pPr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8pPr>
            <a:lvl9pPr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82" name="Google Shape;182;p46"/>
          <p:cNvSpPr txBox="1">
            <a:spLocks noGrp="1"/>
          </p:cNvSpPr>
          <p:nvPr>
            <p:ph type="body" idx="1"/>
          </p:nvPr>
        </p:nvSpPr>
        <p:spPr>
          <a:xfrm>
            <a:off x="452438" y="889861"/>
            <a:ext cx="8239200" cy="3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3" name="Google Shape;183;p46"/>
          <p:cNvSpPr txBox="1">
            <a:spLocks noGrp="1"/>
          </p:cNvSpPr>
          <p:nvPr>
            <p:ph type="body" idx="2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marR="0" lvl="0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4" name="Google Shape;184;p46"/>
          <p:cNvSpPr txBox="1">
            <a:spLocks noGrp="1"/>
          </p:cNvSpPr>
          <p:nvPr>
            <p:ph type="sldNum" idx="12"/>
          </p:nvPr>
        </p:nvSpPr>
        <p:spPr>
          <a:xfrm>
            <a:off x="4500563" y="4527759"/>
            <a:ext cx="138300" cy="2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 4">
  <p:cSld name="TITLE_AND_BODY_5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7"/>
          <p:cNvSpPr txBox="1">
            <a:spLocks noGrp="1"/>
          </p:cNvSpPr>
          <p:nvPr>
            <p:ph type="title"/>
          </p:nvPr>
        </p:nvSpPr>
        <p:spPr>
          <a:xfrm>
            <a:off x="452438" y="404812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2pPr>
            <a:lvl3pPr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3pPr>
            <a:lvl4pPr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4pPr>
            <a:lvl5pPr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5pPr>
            <a:lvl6pPr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6pPr>
            <a:lvl7pPr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7pPr>
            <a:lvl8pPr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8pPr>
            <a:lvl9pPr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87" name="Google Shape;187;p47"/>
          <p:cNvSpPr txBox="1">
            <a:spLocks noGrp="1"/>
          </p:cNvSpPr>
          <p:nvPr>
            <p:ph type="body" idx="1"/>
          </p:nvPr>
        </p:nvSpPr>
        <p:spPr>
          <a:xfrm>
            <a:off x="452438" y="889861"/>
            <a:ext cx="8239200" cy="3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8" name="Google Shape;188;p47"/>
          <p:cNvSpPr txBox="1">
            <a:spLocks noGrp="1"/>
          </p:cNvSpPr>
          <p:nvPr>
            <p:ph type="body" idx="2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marR="0" lvl="0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9" name="Google Shape;189;p47"/>
          <p:cNvSpPr txBox="1">
            <a:spLocks noGrp="1"/>
          </p:cNvSpPr>
          <p:nvPr>
            <p:ph type="sldNum" idx="12"/>
          </p:nvPr>
        </p:nvSpPr>
        <p:spPr>
          <a:xfrm>
            <a:off x="4500563" y="4527759"/>
            <a:ext cx="138300" cy="2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 5">
  <p:cSld name="TITLE_AND_BODY_6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48"/>
          <p:cNvSpPr txBox="1">
            <a:spLocks noGrp="1"/>
          </p:cNvSpPr>
          <p:nvPr>
            <p:ph type="title"/>
          </p:nvPr>
        </p:nvSpPr>
        <p:spPr>
          <a:xfrm>
            <a:off x="452438" y="404812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2pPr>
            <a:lvl3pPr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3pPr>
            <a:lvl4pPr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4pPr>
            <a:lvl5pPr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5pPr>
            <a:lvl6pPr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6pPr>
            <a:lvl7pPr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7pPr>
            <a:lvl8pPr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8pPr>
            <a:lvl9pPr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92" name="Google Shape;192;p48"/>
          <p:cNvSpPr txBox="1">
            <a:spLocks noGrp="1"/>
          </p:cNvSpPr>
          <p:nvPr>
            <p:ph type="body" idx="1"/>
          </p:nvPr>
        </p:nvSpPr>
        <p:spPr>
          <a:xfrm>
            <a:off x="452438" y="889861"/>
            <a:ext cx="8239200" cy="3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3" name="Google Shape;193;p48"/>
          <p:cNvSpPr txBox="1">
            <a:spLocks noGrp="1"/>
          </p:cNvSpPr>
          <p:nvPr>
            <p:ph type="body" idx="2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marR="0" lvl="0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4" name="Google Shape;194;p48"/>
          <p:cNvSpPr txBox="1">
            <a:spLocks noGrp="1"/>
          </p:cNvSpPr>
          <p:nvPr>
            <p:ph type="sldNum" idx="12"/>
          </p:nvPr>
        </p:nvSpPr>
        <p:spPr>
          <a:xfrm>
            <a:off x="4500563" y="4527759"/>
            <a:ext cx="138300" cy="2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 6">
  <p:cSld name="TITLE_AND_BODY_7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49"/>
          <p:cNvSpPr txBox="1">
            <a:spLocks noGrp="1"/>
          </p:cNvSpPr>
          <p:nvPr>
            <p:ph type="title"/>
          </p:nvPr>
        </p:nvSpPr>
        <p:spPr>
          <a:xfrm>
            <a:off x="452438" y="404812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2pPr>
            <a:lvl3pPr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3pPr>
            <a:lvl4pPr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4pPr>
            <a:lvl5pPr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5pPr>
            <a:lvl6pPr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6pPr>
            <a:lvl7pPr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7pPr>
            <a:lvl8pPr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8pPr>
            <a:lvl9pPr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97" name="Google Shape;197;p49"/>
          <p:cNvSpPr txBox="1">
            <a:spLocks noGrp="1"/>
          </p:cNvSpPr>
          <p:nvPr>
            <p:ph type="body" idx="1"/>
          </p:nvPr>
        </p:nvSpPr>
        <p:spPr>
          <a:xfrm>
            <a:off x="452438" y="889861"/>
            <a:ext cx="8239200" cy="3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8" name="Google Shape;198;p49"/>
          <p:cNvSpPr txBox="1">
            <a:spLocks noGrp="1"/>
          </p:cNvSpPr>
          <p:nvPr>
            <p:ph type="body" idx="2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marR="0" lvl="0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9" name="Google Shape;199;p49"/>
          <p:cNvSpPr txBox="1">
            <a:spLocks noGrp="1"/>
          </p:cNvSpPr>
          <p:nvPr>
            <p:ph type="sldNum" idx="12"/>
          </p:nvPr>
        </p:nvSpPr>
        <p:spPr>
          <a:xfrm>
            <a:off x="4500563" y="4527759"/>
            <a:ext cx="138300" cy="2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8" name="Google Shape;128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 7">
  <p:cSld name="TITLE_AND_BODY_8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50"/>
          <p:cNvSpPr txBox="1">
            <a:spLocks noGrp="1"/>
          </p:cNvSpPr>
          <p:nvPr>
            <p:ph type="title"/>
          </p:nvPr>
        </p:nvSpPr>
        <p:spPr>
          <a:xfrm>
            <a:off x="452438" y="404812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2pPr>
            <a:lvl3pPr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3pPr>
            <a:lvl4pPr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4pPr>
            <a:lvl5pPr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5pPr>
            <a:lvl6pPr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6pPr>
            <a:lvl7pPr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7pPr>
            <a:lvl8pPr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8pPr>
            <a:lvl9pPr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02" name="Google Shape;202;p50"/>
          <p:cNvSpPr txBox="1">
            <a:spLocks noGrp="1"/>
          </p:cNvSpPr>
          <p:nvPr>
            <p:ph type="body" idx="1"/>
          </p:nvPr>
        </p:nvSpPr>
        <p:spPr>
          <a:xfrm>
            <a:off x="452438" y="889861"/>
            <a:ext cx="8239200" cy="3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3" name="Google Shape;203;p50"/>
          <p:cNvSpPr txBox="1">
            <a:spLocks noGrp="1"/>
          </p:cNvSpPr>
          <p:nvPr>
            <p:ph type="body" idx="2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marR="0" lvl="0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4" name="Google Shape;204;p50"/>
          <p:cNvSpPr txBox="1">
            <a:spLocks noGrp="1"/>
          </p:cNvSpPr>
          <p:nvPr>
            <p:ph type="sldNum" idx="12"/>
          </p:nvPr>
        </p:nvSpPr>
        <p:spPr>
          <a:xfrm>
            <a:off x="4500563" y="4527759"/>
            <a:ext cx="138300" cy="2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ção">
  <p:cSld name="Seção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51" descr="A building with cars parked in front&#10;&#10;Description automatically generated with low confidence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51"/>
          <p:cNvSpPr/>
          <p:nvPr/>
        </p:nvSpPr>
        <p:spPr>
          <a:xfrm>
            <a:off x="8490857" y="-1"/>
            <a:ext cx="653100" cy="457200"/>
          </a:xfrm>
          <a:prstGeom prst="rect">
            <a:avLst/>
          </a:prstGeom>
          <a:solidFill>
            <a:srgbClr val="FFFFFF">
              <a:alpha val="76860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51"/>
          <p:cNvSpPr/>
          <p:nvPr/>
        </p:nvSpPr>
        <p:spPr>
          <a:xfrm>
            <a:off x="0" y="1"/>
            <a:ext cx="8490900" cy="84900"/>
          </a:xfrm>
          <a:prstGeom prst="rect">
            <a:avLst/>
          </a:prstGeom>
          <a:solidFill>
            <a:srgbClr val="FFFFFF">
              <a:alpha val="76860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9" name="Google Shape;209;p51" descr="image20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6970" y="102301"/>
            <a:ext cx="454574" cy="248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ck">
  <p:cSld name="Black">
    <p:bg>
      <p:bgPr>
        <a:solidFill>
          <a:schemeClr val="dk1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52" descr="image1.png"/>
          <p:cNvPicPr preferRelativeResize="0"/>
          <p:nvPr/>
        </p:nvPicPr>
        <p:blipFill rotWithShape="1">
          <a:blip r:embed="rId2">
            <a:alphaModFix/>
          </a:blip>
          <a:srcRect r="19367"/>
          <a:stretch/>
        </p:blipFill>
        <p:spPr>
          <a:xfrm>
            <a:off x="8600751" y="97643"/>
            <a:ext cx="466082" cy="248298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52"/>
          <p:cNvSpPr/>
          <p:nvPr/>
        </p:nvSpPr>
        <p:spPr>
          <a:xfrm>
            <a:off x="8963309" y="221792"/>
            <a:ext cx="103500" cy="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Marcadores">
  <p:cSld name="TITLE_AND_BODY_9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53"/>
          <p:cNvSpPr txBox="1">
            <a:spLocks noGrp="1"/>
          </p:cNvSpPr>
          <p:nvPr>
            <p:ph type="title"/>
          </p:nvPr>
        </p:nvSpPr>
        <p:spPr>
          <a:xfrm>
            <a:off x="452438" y="404813"/>
            <a:ext cx="8239200" cy="5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53"/>
          <p:cNvSpPr txBox="1">
            <a:spLocks noGrp="1"/>
          </p:cNvSpPr>
          <p:nvPr>
            <p:ph type="body" idx="1"/>
          </p:nvPr>
        </p:nvSpPr>
        <p:spPr>
          <a:xfrm>
            <a:off x="452438" y="889860"/>
            <a:ext cx="82392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Char char="•"/>
              <a:defRPr sz="2100" b="1"/>
            </a:lvl2pPr>
            <a:lvl3pPr marL="1371600" lvl="2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Char char="•"/>
              <a:defRPr sz="2100" b="1"/>
            </a:lvl3pPr>
            <a:lvl4pPr marL="1828800" lvl="3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Char char="•"/>
              <a:defRPr sz="2100" b="1"/>
            </a:lvl4pPr>
            <a:lvl5pPr marL="2286000" lvl="4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Char char="•"/>
              <a:defRPr sz="2100" b="1"/>
            </a:lvl5pPr>
            <a:lvl6pPr marL="2743200" lvl="5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marL="3200400" lvl="6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marL="3657600" lvl="7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marL="4114800" lvl="8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216" name="Google Shape;216;p53"/>
          <p:cNvSpPr txBox="1">
            <a:spLocks noGrp="1"/>
          </p:cNvSpPr>
          <p:nvPr>
            <p:ph type="body" idx="2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1pPr>
            <a:lvl2pPr marL="914400" lvl="1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2pPr>
            <a:lvl3pPr marL="1371600" lvl="2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3pPr>
            <a:lvl4pPr marL="1828800" lvl="3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4pPr>
            <a:lvl5pPr marL="2286000" lvl="4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5pPr>
            <a:lvl6pPr marL="2743200" lvl="5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marL="3200400" lvl="6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marL="3657600" lvl="7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marL="4114800" lvl="8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217" name="Google Shape;217;p53"/>
          <p:cNvSpPr txBox="1">
            <a:spLocks noGrp="1"/>
          </p:cNvSpPr>
          <p:nvPr>
            <p:ph type="sldNum" idx="12"/>
          </p:nvPr>
        </p:nvSpPr>
        <p:spPr>
          <a:xfrm>
            <a:off x="4500563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">
  <p:cSld name="Título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54"/>
          <p:cNvSpPr txBox="1">
            <a:spLocks noGrp="1"/>
          </p:cNvSpPr>
          <p:nvPr>
            <p:ph type="body" idx="1"/>
          </p:nvPr>
        </p:nvSpPr>
        <p:spPr>
          <a:xfrm>
            <a:off x="450503" y="4447448"/>
            <a:ext cx="8239200" cy="2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400" b="1"/>
            </a:lvl1pPr>
            <a:lvl2pPr marL="914400" lvl="1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  <a:defRPr sz="1400" b="1"/>
            </a:lvl2pPr>
            <a:lvl3pPr marL="1371600" lvl="2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  <a:defRPr sz="1400" b="1"/>
            </a:lvl3pPr>
            <a:lvl4pPr marL="1828800" lvl="3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  <a:defRPr sz="1400" b="1"/>
            </a:lvl4pPr>
            <a:lvl5pPr marL="2286000" lvl="4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  <a:defRPr sz="1400" b="1"/>
            </a:lvl5pPr>
            <a:lvl6pPr marL="2743200" lvl="5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marL="3200400" lvl="6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marL="3657600" lvl="7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marL="4114800" lvl="8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220" name="Google Shape;220;p54"/>
          <p:cNvSpPr txBox="1">
            <a:spLocks noGrp="1"/>
          </p:cNvSpPr>
          <p:nvPr>
            <p:ph type="title"/>
          </p:nvPr>
        </p:nvSpPr>
        <p:spPr>
          <a:xfrm>
            <a:off x="452436" y="965622"/>
            <a:ext cx="8239200" cy="17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rm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/>
            </a:lvl1pPr>
            <a:lvl2pPr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54"/>
          <p:cNvSpPr txBox="1">
            <a:spLocks noGrp="1"/>
          </p:cNvSpPr>
          <p:nvPr>
            <p:ph type="body" idx="2"/>
          </p:nvPr>
        </p:nvSpPr>
        <p:spPr>
          <a:xfrm>
            <a:off x="450503" y="2708696"/>
            <a:ext cx="8239200" cy="7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2pPr>
            <a:lvl3pPr marL="1371600" lvl="2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3pPr>
            <a:lvl4pPr marL="1828800" lvl="3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4pPr>
            <a:lvl5pPr marL="2286000" lvl="4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5pPr>
            <a:lvl6pPr marL="2743200" lvl="5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marL="3200400" lvl="6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marL="3657600" lvl="7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marL="4114800" lvl="8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222" name="Google Shape;222;p54"/>
          <p:cNvSpPr txBox="1">
            <a:spLocks noGrp="1"/>
          </p:cNvSpPr>
          <p:nvPr>
            <p:ph type="sldNum" idx="12"/>
          </p:nvPr>
        </p:nvSpPr>
        <p:spPr>
          <a:xfrm>
            <a:off x="4500563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ítulo 1">
  <p:cSld name="TITLE_1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5"/>
          <p:cNvSpPr txBox="1">
            <a:spLocks noGrp="1"/>
          </p:cNvSpPr>
          <p:nvPr>
            <p:ph type="body" idx="1"/>
          </p:nvPr>
        </p:nvSpPr>
        <p:spPr>
          <a:xfrm>
            <a:off x="450503" y="4447448"/>
            <a:ext cx="8239200" cy="2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marL="914400" lvl="1" indent="-266700" algn="l" rtl="0">
              <a:spcBef>
                <a:spcPts val="800"/>
              </a:spcBef>
              <a:spcAft>
                <a:spcPts val="0"/>
              </a:spcAft>
              <a:buSzPts val="600"/>
              <a:buChar char="○"/>
              <a:defRPr/>
            </a:lvl2pPr>
            <a:lvl3pPr marL="1371600" lvl="2" indent="-266700" algn="l" rtl="0">
              <a:spcBef>
                <a:spcPts val="800"/>
              </a:spcBef>
              <a:spcAft>
                <a:spcPts val="0"/>
              </a:spcAft>
              <a:buSzPts val="600"/>
              <a:buChar char="■"/>
              <a:defRPr/>
            </a:lvl3pPr>
            <a:lvl4pPr marL="1828800" lvl="3" indent="-266700" algn="l" rtl="0">
              <a:spcBef>
                <a:spcPts val="800"/>
              </a:spcBef>
              <a:spcAft>
                <a:spcPts val="0"/>
              </a:spcAft>
              <a:buSzPts val="600"/>
              <a:buChar char="●"/>
              <a:defRPr/>
            </a:lvl4pPr>
            <a:lvl5pPr marL="2286000" lvl="4" indent="-266700" algn="l" rtl="0">
              <a:spcBef>
                <a:spcPts val="800"/>
              </a:spcBef>
              <a:spcAft>
                <a:spcPts val="0"/>
              </a:spcAft>
              <a:buSzPts val="600"/>
              <a:buChar char="○"/>
              <a:defRPr/>
            </a:lvl5pPr>
            <a:lvl6pPr marL="2743200" lvl="5" indent="-266700" algn="l" rtl="0">
              <a:spcBef>
                <a:spcPts val="800"/>
              </a:spcBef>
              <a:spcAft>
                <a:spcPts val="0"/>
              </a:spcAft>
              <a:buSzPts val="600"/>
              <a:buChar char="■"/>
              <a:defRPr/>
            </a:lvl6pPr>
            <a:lvl7pPr marL="3200400" lvl="6" indent="-266700" algn="l" rtl="0">
              <a:spcBef>
                <a:spcPts val="800"/>
              </a:spcBef>
              <a:spcAft>
                <a:spcPts val="0"/>
              </a:spcAft>
              <a:buSzPts val="600"/>
              <a:buChar char="●"/>
              <a:defRPr/>
            </a:lvl7pPr>
            <a:lvl8pPr marL="3657600" lvl="7" indent="-266700" algn="l" rtl="0">
              <a:spcBef>
                <a:spcPts val="800"/>
              </a:spcBef>
              <a:spcAft>
                <a:spcPts val="0"/>
              </a:spcAft>
              <a:buSzPts val="600"/>
              <a:buChar char="○"/>
              <a:defRPr/>
            </a:lvl8pPr>
            <a:lvl9pPr marL="4114800" lvl="8" indent="-266700" algn="l" rtl="0">
              <a:spcBef>
                <a:spcPts val="800"/>
              </a:spcBef>
              <a:spcAft>
                <a:spcPts val="0"/>
              </a:spcAft>
              <a:buSzPts val="600"/>
              <a:buChar char="■"/>
              <a:defRPr/>
            </a:lvl9pPr>
          </a:lstStyle>
          <a:p>
            <a:endParaRPr/>
          </a:p>
        </p:txBody>
      </p:sp>
      <p:sp>
        <p:nvSpPr>
          <p:cNvPr id="225" name="Google Shape;225;p55"/>
          <p:cNvSpPr txBox="1">
            <a:spLocks noGrp="1"/>
          </p:cNvSpPr>
          <p:nvPr>
            <p:ph type="title"/>
          </p:nvPr>
        </p:nvSpPr>
        <p:spPr>
          <a:xfrm>
            <a:off x="452436" y="965622"/>
            <a:ext cx="8239200" cy="17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Century Gothic"/>
              <a:buNone/>
              <a:defRPr sz="44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55"/>
          <p:cNvSpPr txBox="1">
            <a:spLocks noGrp="1"/>
          </p:cNvSpPr>
          <p:nvPr>
            <p:ph type="body" idx="2"/>
          </p:nvPr>
        </p:nvSpPr>
        <p:spPr>
          <a:xfrm>
            <a:off x="450503" y="2708696"/>
            <a:ext cx="8239200" cy="7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marL="2743200" lvl="5" indent="-266700" algn="l" rtl="0">
              <a:spcBef>
                <a:spcPts val="800"/>
              </a:spcBef>
              <a:spcAft>
                <a:spcPts val="0"/>
              </a:spcAft>
              <a:buSzPts val="600"/>
              <a:buChar char="■"/>
              <a:defRPr/>
            </a:lvl6pPr>
            <a:lvl7pPr marL="3200400" lvl="6" indent="-266700" algn="l" rtl="0">
              <a:spcBef>
                <a:spcPts val="800"/>
              </a:spcBef>
              <a:spcAft>
                <a:spcPts val="0"/>
              </a:spcAft>
              <a:buSzPts val="600"/>
              <a:buChar char="●"/>
              <a:defRPr/>
            </a:lvl7pPr>
            <a:lvl8pPr marL="3657600" lvl="7" indent="-266700" algn="l" rtl="0">
              <a:spcBef>
                <a:spcPts val="800"/>
              </a:spcBef>
              <a:spcAft>
                <a:spcPts val="0"/>
              </a:spcAft>
              <a:buSzPts val="600"/>
              <a:buChar char="○"/>
              <a:defRPr/>
            </a:lvl8pPr>
            <a:lvl9pPr marL="4114800" lvl="8" indent="-266700" algn="l" rtl="0">
              <a:spcBef>
                <a:spcPts val="800"/>
              </a:spcBef>
              <a:spcAft>
                <a:spcPts val="0"/>
              </a:spcAft>
              <a:buSzPts val="600"/>
              <a:buChar char="■"/>
              <a:defRPr/>
            </a:lvl9pPr>
          </a:lstStyle>
          <a:p>
            <a:endParaRPr/>
          </a:p>
        </p:txBody>
      </p:sp>
      <p:sp>
        <p:nvSpPr>
          <p:cNvPr id="227" name="Google Shape;227;p55"/>
          <p:cNvSpPr txBox="1">
            <a:spLocks noGrp="1"/>
          </p:cNvSpPr>
          <p:nvPr>
            <p:ph type="sldNum" idx="12"/>
          </p:nvPr>
        </p:nvSpPr>
        <p:spPr>
          <a:xfrm>
            <a:off x="7764405" y="221797"/>
            <a:ext cx="6288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b" anchorCtr="0">
            <a:normAutofit/>
          </a:bodyPr>
          <a:lstStyle>
            <a:lvl1pPr marL="0" lvl="0" indent="0" algn="ctr" rtl="0">
              <a:spcBef>
                <a:spcPts val="0"/>
              </a:spcBef>
              <a:buNone/>
              <a:defRPr sz="2100" b="0" i="0">
                <a:solidFill>
                  <a:schemeClr val="lt1"/>
                </a:solidFill>
              </a:defRPr>
            </a:lvl1pPr>
            <a:lvl2pPr marL="0" lvl="1" indent="0" algn="ctr" rtl="0">
              <a:spcBef>
                <a:spcPts val="0"/>
              </a:spcBef>
              <a:buNone/>
              <a:defRPr sz="2100" b="0" i="0">
                <a:solidFill>
                  <a:schemeClr val="lt1"/>
                </a:solidFill>
              </a:defRPr>
            </a:lvl2pPr>
            <a:lvl3pPr marL="0" lvl="2" indent="0" algn="ctr" rtl="0">
              <a:spcBef>
                <a:spcPts val="0"/>
              </a:spcBef>
              <a:buNone/>
              <a:defRPr sz="2100" b="0" i="0">
                <a:solidFill>
                  <a:schemeClr val="lt1"/>
                </a:solidFill>
              </a:defRPr>
            </a:lvl3pPr>
            <a:lvl4pPr marL="0" lvl="3" indent="0" algn="ctr" rtl="0">
              <a:spcBef>
                <a:spcPts val="0"/>
              </a:spcBef>
              <a:buNone/>
              <a:defRPr sz="2100" b="0" i="0">
                <a:solidFill>
                  <a:schemeClr val="lt1"/>
                </a:solidFill>
              </a:defRPr>
            </a:lvl4pPr>
            <a:lvl5pPr marL="0" lvl="4" indent="0" algn="ctr" rtl="0">
              <a:spcBef>
                <a:spcPts val="0"/>
              </a:spcBef>
              <a:buNone/>
              <a:defRPr sz="2100" b="0" i="0">
                <a:solidFill>
                  <a:schemeClr val="lt1"/>
                </a:solidFill>
              </a:defRPr>
            </a:lvl5pPr>
            <a:lvl6pPr marL="0" lvl="5" indent="0" algn="ctr" rtl="0">
              <a:spcBef>
                <a:spcPts val="0"/>
              </a:spcBef>
              <a:buNone/>
              <a:defRPr sz="2100" b="0" i="0">
                <a:solidFill>
                  <a:schemeClr val="lt1"/>
                </a:solidFill>
              </a:defRPr>
            </a:lvl6pPr>
            <a:lvl7pPr marL="0" lvl="6" indent="0" algn="ctr" rtl="0">
              <a:spcBef>
                <a:spcPts val="0"/>
              </a:spcBef>
              <a:buNone/>
              <a:defRPr sz="2100" b="0" i="0">
                <a:solidFill>
                  <a:schemeClr val="lt1"/>
                </a:solidFill>
              </a:defRPr>
            </a:lvl7pPr>
            <a:lvl8pPr marL="0" lvl="7" indent="0" algn="ctr" rtl="0">
              <a:spcBef>
                <a:spcPts val="0"/>
              </a:spcBef>
              <a:buNone/>
              <a:defRPr sz="2100" b="0" i="0">
                <a:solidFill>
                  <a:schemeClr val="lt1"/>
                </a:solidFill>
              </a:defRPr>
            </a:lvl8pPr>
            <a:lvl9pPr marL="0" lvl="8" indent="0" algn="ctr" rtl="0">
              <a:spcBef>
                <a:spcPts val="0"/>
              </a:spcBef>
              <a:buNone/>
              <a:defRPr sz="2100" b="0" i="0"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eme A">
  <p:cSld name="Theme A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ítulo 2">
  <p:cSld name="1_Título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57"/>
          <p:cNvSpPr txBox="1">
            <a:spLocks noGrp="1"/>
          </p:cNvSpPr>
          <p:nvPr>
            <p:ph type="body" idx="1"/>
          </p:nvPr>
        </p:nvSpPr>
        <p:spPr>
          <a:xfrm>
            <a:off x="450503" y="4447448"/>
            <a:ext cx="8239200" cy="2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400" b="1"/>
            </a:lvl1pPr>
            <a:lvl2pPr marL="914400" lvl="1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2pPr>
            <a:lvl3pPr marL="1371600" lvl="2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3pPr>
            <a:lvl4pPr marL="1828800" lvl="3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4pPr>
            <a:lvl5pPr marL="2286000" lvl="4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5pPr>
            <a:lvl6pPr marL="2743200" lvl="5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marL="3200400" lvl="6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marL="3657600" lvl="7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marL="4114800" lvl="8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231" name="Google Shape;231;p57"/>
          <p:cNvSpPr txBox="1">
            <a:spLocks noGrp="1"/>
          </p:cNvSpPr>
          <p:nvPr>
            <p:ph type="title"/>
          </p:nvPr>
        </p:nvSpPr>
        <p:spPr>
          <a:xfrm>
            <a:off x="452436" y="965622"/>
            <a:ext cx="8239200" cy="17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rm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/>
            </a:lvl1pPr>
            <a:lvl2pPr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57"/>
          <p:cNvSpPr txBox="1">
            <a:spLocks noGrp="1"/>
          </p:cNvSpPr>
          <p:nvPr>
            <p:ph type="body" idx="2"/>
          </p:nvPr>
        </p:nvSpPr>
        <p:spPr>
          <a:xfrm>
            <a:off x="450503" y="2708696"/>
            <a:ext cx="8239200" cy="7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2pPr>
            <a:lvl3pPr marL="137160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3pPr>
            <a:lvl4pPr marL="182880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4pPr>
            <a:lvl5pPr marL="228600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5pPr>
            <a:lvl6pPr marL="2743200" lvl="5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marL="3200400" lvl="6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marL="3657600" lvl="7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marL="4114800" lvl="8" indent="-28575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233" name="Google Shape;233;p57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 8">
  <p:cSld name="TITLE_AND_BODY_10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58"/>
          <p:cNvSpPr txBox="1">
            <a:spLocks noGrp="1"/>
          </p:cNvSpPr>
          <p:nvPr>
            <p:ph type="title"/>
          </p:nvPr>
        </p:nvSpPr>
        <p:spPr>
          <a:xfrm>
            <a:off x="452438" y="404812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2pPr>
            <a:lvl3pPr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3pPr>
            <a:lvl4pPr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4pPr>
            <a:lvl5pPr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5pPr>
            <a:lvl6pPr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6pPr>
            <a:lvl7pPr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7pPr>
            <a:lvl8pPr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8pPr>
            <a:lvl9pPr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36" name="Google Shape;236;p58"/>
          <p:cNvSpPr txBox="1">
            <a:spLocks noGrp="1"/>
          </p:cNvSpPr>
          <p:nvPr>
            <p:ph type="body" idx="1"/>
          </p:nvPr>
        </p:nvSpPr>
        <p:spPr>
          <a:xfrm>
            <a:off x="452438" y="889861"/>
            <a:ext cx="8239200" cy="3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7" name="Google Shape;237;p58"/>
          <p:cNvSpPr txBox="1">
            <a:spLocks noGrp="1"/>
          </p:cNvSpPr>
          <p:nvPr>
            <p:ph type="body" idx="2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marR="0" lvl="0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34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8" name="Google Shape;238;p58"/>
          <p:cNvSpPr txBox="1">
            <a:spLocks noGrp="1"/>
          </p:cNvSpPr>
          <p:nvPr>
            <p:ph type="sldNum" idx="12"/>
          </p:nvPr>
        </p:nvSpPr>
        <p:spPr>
          <a:xfrm>
            <a:off x="4500563" y="4527759"/>
            <a:ext cx="138300" cy="2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Subtítulo">
  <p:cSld name="TITLE_2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59"/>
          <p:cNvSpPr txBox="1">
            <a:spLocks noGrp="1"/>
          </p:cNvSpPr>
          <p:nvPr>
            <p:ph type="title"/>
          </p:nvPr>
        </p:nvSpPr>
        <p:spPr>
          <a:xfrm>
            <a:off x="892969" y="863947"/>
            <a:ext cx="7358100" cy="17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750" tIns="32750" rIns="32750" bIns="32750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59"/>
          <p:cNvSpPr txBox="1">
            <a:spLocks noGrp="1"/>
          </p:cNvSpPr>
          <p:nvPr>
            <p:ph type="body" idx="1"/>
          </p:nvPr>
        </p:nvSpPr>
        <p:spPr>
          <a:xfrm>
            <a:off x="892969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750" tIns="32750" rIns="32750" bIns="32750" anchor="t" anchorCtr="0">
            <a:norm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sz="21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sz="21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sz="21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sz="21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None/>
              <a:defRPr sz="2100"/>
            </a:lvl5pPr>
            <a:lvl6pPr marL="2743200" lvl="5" indent="-28575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marL="3200400" lvl="6" indent="-28575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marL="3657600" lvl="7" indent="-28575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marL="4114800" lvl="8" indent="-28575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242" name="Google Shape;242;p59"/>
          <p:cNvSpPr txBox="1">
            <a:spLocks noGrp="1"/>
          </p:cNvSpPr>
          <p:nvPr>
            <p:ph type="sldNum" idx="12"/>
          </p:nvPr>
        </p:nvSpPr>
        <p:spPr>
          <a:xfrm>
            <a:off x="4437983" y="4878958"/>
            <a:ext cx="259200" cy="2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750" tIns="32750" rIns="32750" bIns="32750" anchor="t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2" name="Google Shape;132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Slide">
  <p:cSld name="5_Title Slide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4" name="Google Shape;244;p60"/>
          <p:cNvCxnSpPr/>
          <p:nvPr/>
        </p:nvCxnSpPr>
        <p:spPr>
          <a:xfrm>
            <a:off x="665987" y="334311"/>
            <a:ext cx="0" cy="4474800"/>
          </a:xfrm>
          <a:prstGeom prst="straightConnector1">
            <a:avLst/>
          </a:prstGeom>
          <a:noFill/>
          <a:ln w="12700" cap="flat" cmpd="sng">
            <a:solidFill>
              <a:srgbClr val="A6A6A6">
                <a:alpha val="25099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5" name="Google Shape;245;p60"/>
          <p:cNvSpPr txBox="1">
            <a:spLocks noGrp="1"/>
          </p:cNvSpPr>
          <p:nvPr>
            <p:ph type="sldNum" idx="12"/>
          </p:nvPr>
        </p:nvSpPr>
        <p:spPr>
          <a:xfrm flipH="1">
            <a:off x="62181" y="4577156"/>
            <a:ext cx="221400" cy="2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262626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262626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262626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262626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262626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262626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262626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262626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1" i="0" u="none" strike="noStrike" cap="none">
                <a:solidFill>
                  <a:srgbClr val="26262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ítulo e Marcadores 1">
  <p:cSld name="Título e Marcadores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61"/>
          <p:cNvGrpSpPr/>
          <p:nvPr/>
        </p:nvGrpSpPr>
        <p:grpSpPr>
          <a:xfrm>
            <a:off x="-102955" y="-70688"/>
            <a:ext cx="9398812" cy="657345"/>
            <a:chOff x="-1" y="0"/>
            <a:chExt cx="25063499" cy="1752921"/>
          </a:xfrm>
        </p:grpSpPr>
        <p:pic>
          <p:nvPicPr>
            <p:cNvPr id="248" name="Google Shape;248;p61" descr="image1.png"/>
            <p:cNvPicPr preferRelativeResize="0"/>
            <p:nvPr/>
          </p:nvPicPr>
          <p:blipFill rotWithShape="1">
            <a:blip r:embed="rId2">
              <a:alphaModFix/>
            </a:blip>
            <a:srcRect l="248" t="86979" r="248" b="1501"/>
            <a:stretch/>
          </p:blipFill>
          <p:spPr>
            <a:xfrm>
              <a:off x="-1" y="0"/>
              <a:ext cx="25063499" cy="17529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9" name="Google Shape;249;p61" descr="image7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2610044" y="465936"/>
              <a:ext cx="1700199" cy="92869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0" name="Google Shape;250;p61"/>
          <p:cNvSpPr txBox="1">
            <a:spLocks noGrp="1"/>
          </p:cNvSpPr>
          <p:nvPr>
            <p:ph type="sldNum" idx="12"/>
          </p:nvPr>
        </p:nvSpPr>
        <p:spPr>
          <a:xfrm>
            <a:off x="4500563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3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36" name="Google Shape;136;p3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37" name="Google Shape;137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3" name="Google Shape;143;p3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4" name="Google Shape;144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7" name="Google Shape;147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3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1" name="Google Shape;151;p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2" name="Google Shape;152;p3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3" name="Google Shape;153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56" name="Google Shape;156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  <p:sldLayoutId id="2147483695" r:id="rId21"/>
    <p:sldLayoutId id="2147483696" r:id="rId22"/>
    <p:sldLayoutId id="2147483697" r:id="rId23"/>
    <p:sldLayoutId id="2147483698" r:id="rId24"/>
    <p:sldLayoutId id="2147483699" r:id="rId25"/>
    <p:sldLayoutId id="2147483700" r:id="rId26"/>
    <p:sldLayoutId id="2147483701" r:id="rId27"/>
    <p:sldLayoutId id="2147483702" r:id="rId28"/>
    <p:sldLayoutId id="2147483703" r:id="rId29"/>
    <p:sldLayoutId id="2147483704" r:id="rId30"/>
    <p:sldLayoutId id="2147483705" r:id="rId3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tiagosouza.com/cobit-principios-exemplos-uso-dominios-processos-ti-niveis-capacidade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6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7.png"/><Relationship Id="rId4" Type="http://schemas.openxmlformats.org/officeDocument/2006/relationships/hyperlink" Target="https://www.aedb.br/seget/arquivos/artigos18/27926324.pd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1733" cy="518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81388" y="1209563"/>
            <a:ext cx="769950" cy="420412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62"/>
          <p:cNvSpPr txBox="1"/>
          <p:nvPr/>
        </p:nvSpPr>
        <p:spPr>
          <a:xfrm>
            <a:off x="2524550" y="2387700"/>
            <a:ext cx="6053400" cy="1200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1" dirty="0">
                <a:solidFill>
                  <a:srgbClr val="ECECEC"/>
                </a:solidFill>
                <a:latin typeface="Space Mono"/>
                <a:ea typeface="Space Mono"/>
                <a:cs typeface="Space Mono"/>
                <a:sym typeface="Space Mono"/>
              </a:rPr>
              <a:t>Estratégia e gestão de serviços de TI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3450" y="4594638"/>
            <a:ext cx="649939" cy="35583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64"/>
          <p:cNvSpPr txBox="1"/>
          <p:nvPr/>
        </p:nvSpPr>
        <p:spPr>
          <a:xfrm>
            <a:off x="521775" y="257450"/>
            <a:ext cx="6053400" cy="646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Exemplo de Utilização do COBIT: Gestão de Acessos e Controles de Segurança</a:t>
            </a:r>
            <a:endParaRPr sz="1800" b="1" dirty="0">
              <a:solidFill>
                <a:schemeClr val="lt2"/>
              </a:solidFill>
              <a:highlight>
                <a:srgbClr val="2E2640"/>
              </a:highlight>
              <a:latin typeface="Space Mono"/>
              <a:ea typeface="Space Mono"/>
              <a:cs typeface="Space Mono"/>
              <a:sym typeface="Space Mono"/>
            </a:endParaRPr>
          </a:p>
        </p:txBody>
      </p:sp>
      <p:cxnSp>
        <p:nvCxnSpPr>
          <p:cNvPr id="272" name="Google Shape;272;p64"/>
          <p:cNvCxnSpPr/>
          <p:nvPr/>
        </p:nvCxnSpPr>
        <p:spPr>
          <a:xfrm>
            <a:off x="355025" y="195950"/>
            <a:ext cx="0" cy="4720500"/>
          </a:xfrm>
          <a:prstGeom prst="straightConnector1">
            <a:avLst/>
          </a:prstGeom>
          <a:noFill/>
          <a:ln w="9525" cap="flat" cmpd="sng">
            <a:solidFill>
              <a:srgbClr val="2E264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271;p64">
            <a:extLst>
              <a:ext uri="{FF2B5EF4-FFF2-40B4-BE49-F238E27FC236}">
                <a16:creationId xmlns:a16="http://schemas.microsoft.com/office/drawing/2014/main" id="{78A3B6D1-2C98-844F-9624-22DE46A93DAA}"/>
              </a:ext>
            </a:extLst>
          </p:cNvPr>
          <p:cNvSpPr txBox="1"/>
          <p:nvPr/>
        </p:nvSpPr>
        <p:spPr>
          <a:xfrm>
            <a:off x="521775" y="933982"/>
            <a:ext cx="7781673" cy="4016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Imagine uma empresa financeira que processa informações sensíveis de clientes e realiza transações monetárias. Para garantir a segurança dos dados e a conformidade regulatória, a empresa decide implementar o COBIT para a gestão de acessos e controles de segurança. Aqui está como isso poderia ser feito: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1500" dirty="0">
              <a:solidFill>
                <a:srgbClr val="262626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Definir Objetivos de Controle;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Mapear Processos e Ativos de TI;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Identificar Indicadores-Chave de Desempenho (KPIs);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Estabelecer Controles e Processos;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Monitorar e Avaliar;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Melhorar e Otimizar;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Reportar e Manter a Transparência;</a:t>
            </a: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Adaptar às Mudanças;</a:t>
            </a:r>
          </a:p>
        </p:txBody>
      </p:sp>
    </p:spTree>
    <p:extLst>
      <p:ext uri="{BB962C8B-B14F-4D97-AF65-F5344CB8AC3E}">
        <p14:creationId xmlns:p14="http://schemas.microsoft.com/office/powerpoint/2010/main" val="169292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3450" y="4594638"/>
            <a:ext cx="649939" cy="35583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64"/>
          <p:cNvSpPr txBox="1"/>
          <p:nvPr/>
        </p:nvSpPr>
        <p:spPr>
          <a:xfrm>
            <a:off x="521775" y="257450"/>
            <a:ext cx="6053400" cy="369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ITIL (</a:t>
            </a:r>
            <a:r>
              <a:rPr lang="pt-BR" sz="1800" b="1" dirty="0" err="1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Information</a:t>
            </a: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 Technology </a:t>
            </a:r>
            <a:r>
              <a:rPr lang="pt-BR" sz="1800" b="1" dirty="0" err="1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Infrastructure</a:t>
            </a: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 Library):</a:t>
            </a:r>
          </a:p>
        </p:txBody>
      </p:sp>
      <p:sp>
        <p:nvSpPr>
          <p:cNvPr id="271" name="Google Shape;271;p64"/>
          <p:cNvSpPr txBox="1"/>
          <p:nvPr/>
        </p:nvSpPr>
        <p:spPr>
          <a:xfrm>
            <a:off x="521774" y="863250"/>
            <a:ext cx="7781673" cy="353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285750" lvl="0" indent="-28575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Biblioteca para gerenciamento de serviços de TI.</a:t>
            </a:r>
          </a:p>
          <a:p>
            <a:pPr marL="285750" lvl="0" indent="-28575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Focado em alinhar os serviços de TI com as necessidades do negócio.</a:t>
            </a:r>
          </a:p>
          <a:p>
            <a:pPr marL="285750" lvl="0" indent="-28575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Divide os processos de gerenciamento de serviços em cinco estágios, desde a estratégia até a melhoria contínua.</a:t>
            </a:r>
          </a:p>
          <a:p>
            <a:pPr marL="285750" lvl="0" indent="-28575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Centrado na prestação eficiente e eficaz de serviços de TI de alta qualidade.</a:t>
            </a:r>
          </a:p>
          <a:p>
            <a:pPr marL="285750" lvl="0" indent="-28575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Aborda processos, funções, papéis e responsabilidades para melhorar a entrega de serviços.</a:t>
            </a:r>
          </a:p>
        </p:txBody>
      </p:sp>
      <p:cxnSp>
        <p:nvCxnSpPr>
          <p:cNvPr id="272" name="Google Shape;272;p64"/>
          <p:cNvCxnSpPr/>
          <p:nvPr/>
        </p:nvCxnSpPr>
        <p:spPr>
          <a:xfrm>
            <a:off x="355025" y="195950"/>
            <a:ext cx="0" cy="4720500"/>
          </a:xfrm>
          <a:prstGeom prst="straightConnector1">
            <a:avLst/>
          </a:prstGeom>
          <a:noFill/>
          <a:ln w="9525" cap="flat" cmpd="sng">
            <a:solidFill>
              <a:srgbClr val="2E2640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6964033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3450" y="4594638"/>
            <a:ext cx="649939" cy="35583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64"/>
          <p:cNvSpPr txBox="1"/>
          <p:nvPr/>
        </p:nvSpPr>
        <p:spPr>
          <a:xfrm>
            <a:off x="521775" y="257450"/>
            <a:ext cx="6053400" cy="369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ITIL (</a:t>
            </a:r>
            <a:r>
              <a:rPr lang="pt-BR" sz="1800" b="1" dirty="0" err="1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Information</a:t>
            </a: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 Technology </a:t>
            </a:r>
            <a:r>
              <a:rPr lang="pt-BR" sz="1800" b="1" dirty="0" err="1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Infrastructure</a:t>
            </a: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 Library):</a:t>
            </a:r>
          </a:p>
        </p:txBody>
      </p:sp>
      <p:cxnSp>
        <p:nvCxnSpPr>
          <p:cNvPr id="272" name="Google Shape;272;p64"/>
          <p:cNvCxnSpPr/>
          <p:nvPr/>
        </p:nvCxnSpPr>
        <p:spPr>
          <a:xfrm>
            <a:off x="355025" y="195950"/>
            <a:ext cx="0" cy="4720500"/>
          </a:xfrm>
          <a:prstGeom prst="straightConnector1">
            <a:avLst/>
          </a:prstGeom>
          <a:noFill/>
          <a:ln w="9525" cap="flat" cmpd="sng">
            <a:solidFill>
              <a:srgbClr val="2E264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050" name="Picture 2" descr="O que é ITIL? Tudo o que você precisa saber sobre o tema">
            <a:extLst>
              <a:ext uri="{FF2B5EF4-FFF2-40B4-BE49-F238E27FC236}">
                <a16:creationId xmlns:a16="http://schemas.microsoft.com/office/drawing/2014/main" id="{3914C0B6-27A8-DB3D-F74F-9437E17384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946" y="634959"/>
            <a:ext cx="6900107" cy="3959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8024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3450" y="4594638"/>
            <a:ext cx="649939" cy="35583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64"/>
          <p:cNvSpPr txBox="1"/>
          <p:nvPr/>
        </p:nvSpPr>
        <p:spPr>
          <a:xfrm>
            <a:off x="521775" y="257450"/>
            <a:ext cx="6053400" cy="369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ITIL (</a:t>
            </a:r>
            <a:r>
              <a:rPr lang="pt-BR" sz="1800" b="1" dirty="0" err="1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Information</a:t>
            </a: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 Technology </a:t>
            </a:r>
            <a:r>
              <a:rPr lang="pt-BR" sz="1800" b="1" dirty="0" err="1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Infrastructure</a:t>
            </a: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 Library):</a:t>
            </a:r>
          </a:p>
        </p:txBody>
      </p:sp>
      <p:cxnSp>
        <p:nvCxnSpPr>
          <p:cNvPr id="272" name="Google Shape;272;p64"/>
          <p:cNvCxnSpPr/>
          <p:nvPr/>
        </p:nvCxnSpPr>
        <p:spPr>
          <a:xfrm>
            <a:off x="355025" y="195950"/>
            <a:ext cx="0" cy="4720500"/>
          </a:xfrm>
          <a:prstGeom prst="straightConnector1">
            <a:avLst/>
          </a:prstGeom>
          <a:noFill/>
          <a:ln w="9525" cap="flat" cmpd="sng">
            <a:solidFill>
              <a:srgbClr val="2E264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6" name="Picture 2" descr="TI.exames - Blog : Divulgado o novo esquema da ITIL 4">
            <a:extLst>
              <a:ext uri="{FF2B5EF4-FFF2-40B4-BE49-F238E27FC236}">
                <a16:creationId xmlns:a16="http://schemas.microsoft.com/office/drawing/2014/main" id="{A8712C0B-FFA2-295D-1763-65BCF0456A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083" y="788631"/>
            <a:ext cx="6053399" cy="3988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6827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3450" y="4594638"/>
            <a:ext cx="649939" cy="35583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64"/>
          <p:cNvSpPr txBox="1"/>
          <p:nvPr/>
        </p:nvSpPr>
        <p:spPr>
          <a:xfrm>
            <a:off x="521775" y="257450"/>
            <a:ext cx="6053400" cy="369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Diferença entre COBIT e ITIL</a:t>
            </a:r>
          </a:p>
        </p:txBody>
      </p:sp>
      <p:sp>
        <p:nvSpPr>
          <p:cNvPr id="271" name="Google Shape;271;p64"/>
          <p:cNvSpPr txBox="1"/>
          <p:nvPr/>
        </p:nvSpPr>
        <p:spPr>
          <a:xfrm>
            <a:off x="521777" y="1048251"/>
            <a:ext cx="7781673" cy="353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COBIT (</a:t>
            </a:r>
            <a:r>
              <a:rPr lang="pt-BR" sz="1600" b="1" dirty="0" err="1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Control</a:t>
            </a:r>
            <a:r>
              <a:rPr lang="pt-BR" sz="1600" b="1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lang="pt-BR" sz="1600" b="1" dirty="0" err="1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Objectives</a:t>
            </a:r>
            <a:r>
              <a:rPr lang="pt-BR" sz="1600" b="1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 for </a:t>
            </a:r>
            <a:r>
              <a:rPr lang="pt-BR" sz="1600" b="1" dirty="0" err="1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Information</a:t>
            </a:r>
            <a:r>
              <a:rPr lang="pt-BR" sz="1600" b="1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lang="pt-BR" sz="1600" b="1" dirty="0" err="1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and</a:t>
            </a:r>
            <a:r>
              <a:rPr lang="pt-BR" sz="1600" b="1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lang="pt-BR" sz="1600" b="1" dirty="0" err="1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Related</a:t>
            </a:r>
            <a:r>
              <a:rPr lang="pt-BR" sz="1600" b="1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 Technologies): </a:t>
            </a: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Concentra-se na governança e no controle de TI, definindo objetivos de controle e estruturas para garantir a eficácia dos processos de TI e a mitigação de riscos.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pt-BR" sz="1600" dirty="0">
              <a:solidFill>
                <a:srgbClr val="262626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pt-BR" sz="1600" dirty="0">
              <a:solidFill>
                <a:srgbClr val="262626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ITIL (</a:t>
            </a:r>
            <a:r>
              <a:rPr lang="pt-BR" sz="1600" b="1" dirty="0" err="1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Information</a:t>
            </a:r>
            <a:r>
              <a:rPr lang="pt-BR" sz="1600" b="1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 Technology </a:t>
            </a:r>
            <a:r>
              <a:rPr lang="pt-BR" sz="1600" b="1" dirty="0" err="1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Infrastructure</a:t>
            </a:r>
            <a:r>
              <a:rPr lang="pt-BR" sz="1600" b="1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 Library): </a:t>
            </a: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Concentra-se na gestão de serviços de TI, definindo práticas e processos para entregar serviços de alta qualidade alinhados com as necessidades do negócio.</a:t>
            </a:r>
          </a:p>
          <a:p>
            <a:pPr lvl="0" algn="just" rtl="0">
              <a:spcBef>
                <a:spcPts val="0"/>
              </a:spcBef>
              <a:spcAft>
                <a:spcPts val="0"/>
              </a:spcAft>
            </a:pPr>
            <a:endParaRPr lang="pt-BR" sz="1600" dirty="0">
              <a:solidFill>
                <a:srgbClr val="262626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Ambos abordam diferentes aspectos da gestão de TI, com o COBIT enfatizando a governança e o controle, enquanto o ITIL se concentra na entrega de serviços eficazes.</a:t>
            </a:r>
          </a:p>
          <a:p>
            <a:pPr lvl="0" algn="just" rtl="0">
              <a:spcBef>
                <a:spcPts val="0"/>
              </a:spcBef>
              <a:spcAft>
                <a:spcPts val="0"/>
              </a:spcAft>
            </a:pPr>
            <a:endParaRPr lang="pt-BR" sz="1600" dirty="0">
              <a:solidFill>
                <a:srgbClr val="262626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Link para aprofundar: </a:t>
            </a: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  <a:hlinkClick r:id="rId4"/>
              </a:rPr>
              <a:t>https://tiagosouza.com/cobit-principios-exemplos-uso-dominios-processos-ti-niveis-capacidade/</a:t>
            </a:r>
            <a:endParaRPr lang="pt-BR" sz="1600" dirty="0">
              <a:solidFill>
                <a:srgbClr val="262626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cxnSp>
        <p:nvCxnSpPr>
          <p:cNvPr id="272" name="Google Shape;272;p64"/>
          <p:cNvCxnSpPr/>
          <p:nvPr/>
        </p:nvCxnSpPr>
        <p:spPr>
          <a:xfrm>
            <a:off x="355025" y="195950"/>
            <a:ext cx="0" cy="4720500"/>
          </a:xfrm>
          <a:prstGeom prst="straightConnector1">
            <a:avLst/>
          </a:prstGeom>
          <a:noFill/>
          <a:ln w="9525" cap="flat" cmpd="sng">
            <a:solidFill>
              <a:srgbClr val="2E2640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57308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3450" y="4594638"/>
            <a:ext cx="649939" cy="35583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64"/>
          <p:cNvSpPr txBox="1"/>
          <p:nvPr/>
        </p:nvSpPr>
        <p:spPr>
          <a:xfrm>
            <a:off x="521775" y="257450"/>
            <a:ext cx="6053400" cy="369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PMI (Project Management </a:t>
            </a:r>
            <a:r>
              <a:rPr lang="pt-BR" sz="1800" b="1" dirty="0" err="1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Institute</a:t>
            </a: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)</a:t>
            </a:r>
          </a:p>
        </p:txBody>
      </p:sp>
      <p:cxnSp>
        <p:nvCxnSpPr>
          <p:cNvPr id="272" name="Google Shape;272;p64"/>
          <p:cNvCxnSpPr/>
          <p:nvPr/>
        </p:nvCxnSpPr>
        <p:spPr>
          <a:xfrm>
            <a:off x="355025" y="195950"/>
            <a:ext cx="0" cy="4720500"/>
          </a:xfrm>
          <a:prstGeom prst="straightConnector1">
            <a:avLst/>
          </a:prstGeom>
          <a:noFill/>
          <a:ln w="9525" cap="flat" cmpd="sng">
            <a:solidFill>
              <a:srgbClr val="2E264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271;p64">
            <a:extLst>
              <a:ext uri="{FF2B5EF4-FFF2-40B4-BE49-F238E27FC236}">
                <a16:creationId xmlns:a16="http://schemas.microsoft.com/office/drawing/2014/main" id="{7EB2004E-249C-A6F1-3646-E1A2025413E1}"/>
              </a:ext>
            </a:extLst>
          </p:cNvPr>
          <p:cNvSpPr txBox="1"/>
          <p:nvPr/>
        </p:nvSpPr>
        <p:spPr>
          <a:xfrm>
            <a:off x="521775" y="863250"/>
            <a:ext cx="2630134" cy="161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O que é PMI?</a:t>
            </a:r>
            <a:endParaRPr lang="pt-BR" sz="1500" dirty="0">
              <a:solidFill>
                <a:srgbClr val="262626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O PMI, ou Project Management </a:t>
            </a:r>
            <a:r>
              <a:rPr lang="pt-BR" sz="1500" dirty="0" err="1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Institute</a:t>
            </a: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, é uma organização sem fins lucrativos dedicada ao desenvolvimento de padrões de gerenciamento de projetos.</a:t>
            </a:r>
          </a:p>
        </p:txBody>
      </p:sp>
      <p:sp>
        <p:nvSpPr>
          <p:cNvPr id="3" name="Google Shape;271;p64">
            <a:extLst>
              <a:ext uri="{FF2B5EF4-FFF2-40B4-BE49-F238E27FC236}">
                <a16:creationId xmlns:a16="http://schemas.microsoft.com/office/drawing/2014/main" id="{5D3D86CC-551F-75CD-A0A3-8F768A72CC46}"/>
              </a:ext>
            </a:extLst>
          </p:cNvPr>
          <p:cNvSpPr txBox="1"/>
          <p:nvPr/>
        </p:nvSpPr>
        <p:spPr>
          <a:xfrm>
            <a:off x="521775" y="2715545"/>
            <a:ext cx="2630134" cy="2077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O que é o PMBOK?</a:t>
            </a:r>
            <a:endParaRPr lang="pt-BR" sz="1500" dirty="0">
              <a:solidFill>
                <a:srgbClr val="262626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O PMBOK, ou Project Management Body </a:t>
            </a:r>
            <a:r>
              <a:rPr lang="pt-BR" sz="1500" dirty="0" err="1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of</a:t>
            </a: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lang="pt-BR" sz="1500" dirty="0" err="1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Knowledge</a:t>
            </a: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, é um dos principais padrões de gerenciamento de projetos do PMI. Ele é composto de cinco grupos de processos e dez áreas do conhecimento.</a:t>
            </a:r>
          </a:p>
        </p:txBody>
      </p:sp>
      <p:sp>
        <p:nvSpPr>
          <p:cNvPr id="4" name="Google Shape;271;p64">
            <a:extLst>
              <a:ext uri="{FF2B5EF4-FFF2-40B4-BE49-F238E27FC236}">
                <a16:creationId xmlns:a16="http://schemas.microsoft.com/office/drawing/2014/main" id="{CC151FA1-01FF-FEAE-FE06-8DEA8AED49F7}"/>
              </a:ext>
            </a:extLst>
          </p:cNvPr>
          <p:cNvSpPr txBox="1"/>
          <p:nvPr/>
        </p:nvSpPr>
        <p:spPr>
          <a:xfrm>
            <a:off x="6115541" y="863250"/>
            <a:ext cx="2630134" cy="290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Por que é importante?</a:t>
            </a:r>
            <a:endParaRPr lang="pt-BR" sz="1500" dirty="0">
              <a:solidFill>
                <a:srgbClr val="262626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1500" dirty="0">
              <a:solidFill>
                <a:srgbClr val="262626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Com o PMI, os gerentes de projetos de TI podem ter uma estrutura comum e consistente para o gerenciamento de projetos, além de poder se conectar com uma comunidade global de prática para trocar ideias e soluções.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C2A0705-FA0D-BC92-B1E3-38E7B6CAFA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8658" y="863250"/>
            <a:ext cx="2567790" cy="3757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9683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3450" y="4594638"/>
            <a:ext cx="649939" cy="35583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64"/>
          <p:cNvSpPr txBox="1"/>
          <p:nvPr/>
        </p:nvSpPr>
        <p:spPr>
          <a:xfrm>
            <a:off x="521775" y="257450"/>
            <a:ext cx="6053400" cy="369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PMI (Project Management </a:t>
            </a:r>
            <a:r>
              <a:rPr lang="pt-BR" sz="1800" b="1" dirty="0" err="1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Institute</a:t>
            </a: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)</a:t>
            </a:r>
          </a:p>
        </p:txBody>
      </p:sp>
      <p:cxnSp>
        <p:nvCxnSpPr>
          <p:cNvPr id="272" name="Google Shape;272;p64"/>
          <p:cNvCxnSpPr/>
          <p:nvPr/>
        </p:nvCxnSpPr>
        <p:spPr>
          <a:xfrm>
            <a:off x="355025" y="195950"/>
            <a:ext cx="0" cy="4720500"/>
          </a:xfrm>
          <a:prstGeom prst="straightConnector1">
            <a:avLst/>
          </a:prstGeom>
          <a:noFill/>
          <a:ln w="9525" cap="flat" cmpd="sng">
            <a:solidFill>
              <a:srgbClr val="2E264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124" name="Picture 4" descr="Scrum ou PMBOK – Qual a metodologia mais indicada para o seu projeto? -  Apex Ensino">
            <a:extLst>
              <a:ext uri="{FF2B5EF4-FFF2-40B4-BE49-F238E27FC236}">
                <a16:creationId xmlns:a16="http://schemas.microsoft.com/office/drawing/2014/main" id="{230B049A-DDFD-48DA-AEA2-881CF53DA7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208" y="697367"/>
            <a:ext cx="5715000" cy="435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4868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3450" y="4594638"/>
            <a:ext cx="649939" cy="35583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64"/>
          <p:cNvSpPr txBox="1"/>
          <p:nvPr/>
        </p:nvSpPr>
        <p:spPr>
          <a:xfrm>
            <a:off x="521775" y="257450"/>
            <a:ext cx="6053400" cy="369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PMI (Project Management </a:t>
            </a:r>
            <a:r>
              <a:rPr lang="pt-BR" sz="1800" b="1" dirty="0" err="1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Institute</a:t>
            </a: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)</a:t>
            </a:r>
          </a:p>
        </p:txBody>
      </p:sp>
      <p:cxnSp>
        <p:nvCxnSpPr>
          <p:cNvPr id="272" name="Google Shape;272;p64"/>
          <p:cNvCxnSpPr/>
          <p:nvPr/>
        </p:nvCxnSpPr>
        <p:spPr>
          <a:xfrm>
            <a:off x="355025" y="195950"/>
            <a:ext cx="0" cy="4720500"/>
          </a:xfrm>
          <a:prstGeom prst="straightConnector1">
            <a:avLst/>
          </a:prstGeom>
          <a:noFill/>
          <a:ln w="9525" cap="flat" cmpd="sng">
            <a:solidFill>
              <a:srgbClr val="2E264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146" name="Picture 2">
            <a:extLst>
              <a:ext uri="{FF2B5EF4-FFF2-40B4-BE49-F238E27FC236}">
                <a16:creationId xmlns:a16="http://schemas.microsoft.com/office/drawing/2014/main" id="{5135DEC1-10A0-7F5D-BAC7-F4C7432920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463" y="830919"/>
            <a:ext cx="6559550" cy="4055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02713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3450" y="4594638"/>
            <a:ext cx="649939" cy="35583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64"/>
          <p:cNvSpPr txBox="1"/>
          <p:nvPr/>
        </p:nvSpPr>
        <p:spPr>
          <a:xfrm>
            <a:off x="521775" y="257450"/>
            <a:ext cx="6053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Estratégia Gestão e Serviço em TI</a:t>
            </a:r>
            <a:endParaRPr sz="1800" b="1" dirty="0">
              <a:solidFill>
                <a:schemeClr val="lt2"/>
              </a:solidFill>
              <a:highlight>
                <a:srgbClr val="2E2640"/>
              </a:highlight>
              <a:latin typeface="Space Mono"/>
              <a:ea typeface="Space Mono"/>
              <a:cs typeface="Space Mono"/>
              <a:sym typeface="Space Mono"/>
            </a:endParaRPr>
          </a:p>
        </p:txBody>
      </p:sp>
      <p:cxnSp>
        <p:nvCxnSpPr>
          <p:cNvPr id="272" name="Google Shape;272;p64"/>
          <p:cNvCxnSpPr/>
          <p:nvPr/>
        </p:nvCxnSpPr>
        <p:spPr>
          <a:xfrm>
            <a:off x="355025" y="195950"/>
            <a:ext cx="0" cy="4720500"/>
          </a:xfrm>
          <a:prstGeom prst="straightConnector1">
            <a:avLst/>
          </a:prstGeom>
          <a:noFill/>
          <a:ln w="9525" cap="flat" cmpd="sng">
            <a:solidFill>
              <a:srgbClr val="2E2640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4" name="Tabela 2">
            <a:extLst>
              <a:ext uri="{FF2B5EF4-FFF2-40B4-BE49-F238E27FC236}">
                <a16:creationId xmlns:a16="http://schemas.microsoft.com/office/drawing/2014/main" id="{B3EEA323-C63F-1E78-48AC-3C80CEA7D4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2239406"/>
              </p:ext>
            </p:extLst>
          </p:nvPr>
        </p:nvGraphicFramePr>
        <p:xfrm>
          <a:off x="1524000" y="771250"/>
          <a:ext cx="6096000" cy="411480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2126673">
                  <a:extLst>
                    <a:ext uri="{9D8B030D-6E8A-4147-A177-3AD203B41FA5}">
                      <a16:colId xmlns:a16="http://schemas.microsoft.com/office/drawing/2014/main" val="2695941252"/>
                    </a:ext>
                  </a:extLst>
                </a:gridCol>
                <a:gridCol w="3969327">
                  <a:extLst>
                    <a:ext uri="{9D8B030D-6E8A-4147-A177-3AD203B41FA5}">
                      <a16:colId xmlns:a16="http://schemas.microsoft.com/office/drawing/2014/main" val="21806848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O que é?</a:t>
                      </a: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A estratégia de gestão de serviços em TI é a criação de um modelo de processos e boas práticas para padronizar, otimizar e aprimorar a entrega de serviços de TI na empresa.</a:t>
                      </a: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4174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b="1" dirty="0">
                          <a:solidFill>
                            <a:schemeClr val="bg1"/>
                          </a:solidFill>
                        </a:rPr>
                        <a:t>Por que é importante?</a:t>
                      </a:r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A gestão de serviços de TI tem um impacto direto no sucesso dos projetos da empresa e no atingimento de seus objetivos. Com a estratégia certa, é possível otimizar os custos, melhorar a eficiência dos processos e maximizar a qualidade dos serviços.</a:t>
                      </a: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55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b="1" dirty="0">
                          <a:solidFill>
                            <a:schemeClr val="bg1"/>
                          </a:solidFill>
                        </a:rPr>
                        <a:t>Como fazer</a:t>
                      </a:r>
                      <a:endParaRPr lang="pt-BR" dirty="0">
                        <a:solidFill>
                          <a:schemeClr val="bg1"/>
                        </a:solidFill>
                      </a:endParaRPr>
                    </a:p>
                    <a:p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Existem alguns passos fundamentais para criar uma estratégia eficiente de gestão de serviços em TI: compreender o negócio e as necessidades dos usuários, definir os processos e boas práticas, implementar a gestão da qualidade, criar um plano de melhoria contínua e monitorar os resultados.</a:t>
                      </a: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2294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50862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3450" y="4594638"/>
            <a:ext cx="649939" cy="35583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64"/>
          <p:cNvSpPr txBox="1"/>
          <p:nvPr/>
        </p:nvSpPr>
        <p:spPr>
          <a:xfrm>
            <a:off x="521775" y="257450"/>
            <a:ext cx="6053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Critérios de </a:t>
            </a:r>
            <a:r>
              <a:rPr lang="pt-BR" sz="1800" b="1" dirty="0" err="1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Luftman</a:t>
            </a:r>
            <a:endParaRPr sz="1800" b="1" dirty="0">
              <a:solidFill>
                <a:schemeClr val="lt2"/>
              </a:solidFill>
              <a:highlight>
                <a:srgbClr val="2E2640"/>
              </a:highlight>
              <a:latin typeface="Space Mono"/>
              <a:ea typeface="Space Mono"/>
              <a:cs typeface="Space Mono"/>
              <a:sym typeface="Space Mono"/>
            </a:endParaRPr>
          </a:p>
        </p:txBody>
      </p:sp>
      <p:cxnSp>
        <p:nvCxnSpPr>
          <p:cNvPr id="272" name="Google Shape;272;p64"/>
          <p:cNvCxnSpPr/>
          <p:nvPr/>
        </p:nvCxnSpPr>
        <p:spPr>
          <a:xfrm>
            <a:off x="355025" y="195950"/>
            <a:ext cx="0" cy="4720500"/>
          </a:xfrm>
          <a:prstGeom prst="straightConnector1">
            <a:avLst/>
          </a:prstGeom>
          <a:noFill/>
          <a:ln w="9525" cap="flat" cmpd="sng">
            <a:solidFill>
              <a:srgbClr val="2E264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271;p64">
            <a:extLst>
              <a:ext uri="{FF2B5EF4-FFF2-40B4-BE49-F238E27FC236}">
                <a16:creationId xmlns:a16="http://schemas.microsoft.com/office/drawing/2014/main" id="{C0C8BCC4-90CB-C2B2-0060-A072302C1503}"/>
              </a:ext>
            </a:extLst>
          </p:cNvPr>
          <p:cNvSpPr txBox="1"/>
          <p:nvPr/>
        </p:nvSpPr>
        <p:spPr>
          <a:xfrm>
            <a:off x="521777" y="1048251"/>
            <a:ext cx="7781673" cy="58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Os critérios de </a:t>
            </a:r>
            <a:r>
              <a:rPr lang="pt-BR" sz="1600" dirty="0" err="1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Luftman</a:t>
            </a: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 são utilizados para medir o grau de alinhamento entre a Tecnologia da Informação (TI) e o negócio de uma organização. </a:t>
            </a: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  <a:hlinkClick r:id="rId4"/>
              </a:rPr>
              <a:t>Estudo de caso!</a:t>
            </a:r>
            <a:endParaRPr lang="pt-BR" sz="1600" dirty="0">
              <a:solidFill>
                <a:srgbClr val="262626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855FB9C-B2C6-2E3C-678D-2B5BCD5762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759" y="1783842"/>
            <a:ext cx="7025332" cy="255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080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3450" y="4594638"/>
            <a:ext cx="649939" cy="35583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64"/>
          <p:cNvSpPr txBox="1"/>
          <p:nvPr/>
        </p:nvSpPr>
        <p:spPr>
          <a:xfrm>
            <a:off x="521775" y="257450"/>
            <a:ext cx="6053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Autoestudos</a:t>
            </a:r>
            <a:endParaRPr sz="1800" b="1" dirty="0">
              <a:solidFill>
                <a:schemeClr val="lt2"/>
              </a:solidFill>
              <a:highlight>
                <a:srgbClr val="2E2640"/>
              </a:highlight>
              <a:latin typeface="Space Mono"/>
              <a:ea typeface="Space Mono"/>
              <a:cs typeface="Space Mono"/>
              <a:sym typeface="Space Mono"/>
            </a:endParaRPr>
          </a:p>
        </p:txBody>
      </p:sp>
      <p:cxnSp>
        <p:nvCxnSpPr>
          <p:cNvPr id="272" name="Google Shape;272;p64"/>
          <p:cNvCxnSpPr/>
          <p:nvPr/>
        </p:nvCxnSpPr>
        <p:spPr>
          <a:xfrm>
            <a:off x="355025" y="195950"/>
            <a:ext cx="0" cy="4720500"/>
          </a:xfrm>
          <a:prstGeom prst="straightConnector1">
            <a:avLst/>
          </a:prstGeom>
          <a:noFill/>
          <a:ln w="9525" cap="flat" cmpd="sng">
            <a:solidFill>
              <a:srgbClr val="2E264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Imagem 3">
            <a:extLst>
              <a:ext uri="{FF2B5EF4-FFF2-40B4-BE49-F238E27FC236}">
                <a16:creationId xmlns:a16="http://schemas.microsoft.com/office/drawing/2014/main" id="{CCBB4CD1-F804-1CDE-0785-CA4F643DE0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775" y="731699"/>
            <a:ext cx="8319407" cy="329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9530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4" name="Google Shape;534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81"/>
          <p:cNvSpPr txBox="1"/>
          <p:nvPr/>
        </p:nvSpPr>
        <p:spPr>
          <a:xfrm>
            <a:off x="2524550" y="3588300"/>
            <a:ext cx="51996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371D48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536" name="Google Shape;536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81388" y="1209563"/>
            <a:ext cx="769950" cy="420412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p8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00850" y="1256275"/>
            <a:ext cx="743526" cy="406687"/>
          </a:xfrm>
          <a:prstGeom prst="rect">
            <a:avLst/>
          </a:prstGeom>
          <a:noFill/>
          <a:ln>
            <a:noFill/>
          </a:ln>
        </p:spPr>
      </p:pic>
      <p:sp>
        <p:nvSpPr>
          <p:cNvPr id="538" name="Google Shape;538;p81"/>
          <p:cNvSpPr txBox="1"/>
          <p:nvPr/>
        </p:nvSpPr>
        <p:spPr>
          <a:xfrm>
            <a:off x="2524550" y="2387700"/>
            <a:ext cx="48657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1" dirty="0">
                <a:solidFill>
                  <a:srgbClr val="371D48"/>
                </a:solidFill>
                <a:latin typeface="Space Mono"/>
                <a:ea typeface="Space Mono"/>
                <a:cs typeface="Space Mono"/>
                <a:sym typeface="Space Mono"/>
              </a:rPr>
              <a:t>Brainstorming</a:t>
            </a:r>
            <a:endParaRPr sz="3600" b="1" dirty="0">
              <a:solidFill>
                <a:srgbClr val="371D48"/>
              </a:solidFill>
              <a:latin typeface="Space Mono"/>
              <a:ea typeface="Space Mono"/>
              <a:cs typeface="Space Mono"/>
              <a:sym typeface="Space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1" dirty="0">
              <a:solidFill>
                <a:srgbClr val="371D48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</p:spTree>
    <p:extLst>
      <p:ext uri="{BB962C8B-B14F-4D97-AF65-F5344CB8AC3E}">
        <p14:creationId xmlns:p14="http://schemas.microsoft.com/office/powerpoint/2010/main" val="2852815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3450" y="4594638"/>
            <a:ext cx="649939" cy="35583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64"/>
          <p:cNvSpPr txBox="1"/>
          <p:nvPr/>
        </p:nvSpPr>
        <p:spPr>
          <a:xfrm>
            <a:off x="521775" y="257450"/>
            <a:ext cx="6053400" cy="369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Desafio do Dia!</a:t>
            </a:r>
          </a:p>
        </p:txBody>
      </p:sp>
      <p:sp>
        <p:nvSpPr>
          <p:cNvPr id="271" name="Google Shape;271;p64"/>
          <p:cNvSpPr txBox="1"/>
          <p:nvPr/>
        </p:nvSpPr>
        <p:spPr>
          <a:xfrm>
            <a:off x="521777" y="1048251"/>
            <a:ext cx="8109604" cy="58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pt-BR" sz="1600" b="1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Objetivo</a:t>
            </a: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: Desenvolver uma estratégia ágil de migração para o SAP, considerando os processos e recursos necessários. (Ou melhorar a que temos)</a:t>
            </a:r>
          </a:p>
        </p:txBody>
      </p:sp>
      <p:cxnSp>
        <p:nvCxnSpPr>
          <p:cNvPr id="272" name="Google Shape;272;p64"/>
          <p:cNvCxnSpPr/>
          <p:nvPr/>
        </p:nvCxnSpPr>
        <p:spPr>
          <a:xfrm>
            <a:off x="355025" y="195950"/>
            <a:ext cx="0" cy="4720500"/>
          </a:xfrm>
          <a:prstGeom prst="straightConnector1">
            <a:avLst/>
          </a:prstGeom>
          <a:noFill/>
          <a:ln w="9525" cap="flat" cmpd="sng">
            <a:solidFill>
              <a:srgbClr val="2E264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271;p64">
            <a:extLst>
              <a:ext uri="{FF2B5EF4-FFF2-40B4-BE49-F238E27FC236}">
                <a16:creationId xmlns:a16="http://schemas.microsoft.com/office/drawing/2014/main" id="{79B99773-4D46-034C-EB4F-6DE02E07C140}"/>
              </a:ext>
            </a:extLst>
          </p:cNvPr>
          <p:cNvSpPr txBox="1"/>
          <p:nvPr/>
        </p:nvSpPr>
        <p:spPr>
          <a:xfrm>
            <a:off x="512618" y="1770156"/>
            <a:ext cx="3786986" cy="2308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pt-BR" sz="1600" b="1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Processos</a:t>
            </a: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: 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Análise de requisitos e levantamento de dados.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Planejamento da migração e definição de cronograma.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Desenvolvimento e testes de integração com sistemas legados.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Treinamento dos usuários e suporte pós-implantação.</a:t>
            </a:r>
          </a:p>
        </p:txBody>
      </p:sp>
      <p:sp>
        <p:nvSpPr>
          <p:cNvPr id="3" name="Google Shape;271;p64">
            <a:extLst>
              <a:ext uri="{FF2B5EF4-FFF2-40B4-BE49-F238E27FC236}">
                <a16:creationId xmlns:a16="http://schemas.microsoft.com/office/drawing/2014/main" id="{2919CEF4-4520-DE87-D7E7-86F3C02CB840}"/>
              </a:ext>
            </a:extLst>
          </p:cNvPr>
          <p:cNvSpPr txBox="1"/>
          <p:nvPr/>
        </p:nvSpPr>
        <p:spPr>
          <a:xfrm>
            <a:off x="4572000" y="1770156"/>
            <a:ext cx="4059382" cy="18158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pt-BR" sz="1600" b="1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Recursos Necessários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Equipe de especialistas em SAP e integração de sistemas.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Acesso a servidores e bancos de dados para testes e desenvolvimento.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Recursos financeiros para investimento em hardware e software.</a:t>
            </a:r>
          </a:p>
        </p:txBody>
      </p:sp>
      <p:sp>
        <p:nvSpPr>
          <p:cNvPr id="4" name="Google Shape;271;p64">
            <a:extLst>
              <a:ext uri="{FF2B5EF4-FFF2-40B4-BE49-F238E27FC236}">
                <a16:creationId xmlns:a16="http://schemas.microsoft.com/office/drawing/2014/main" id="{4374AB17-08BC-5E6E-96D4-DF26C1E0CDEA}"/>
              </a:ext>
            </a:extLst>
          </p:cNvPr>
          <p:cNvSpPr txBox="1"/>
          <p:nvPr/>
        </p:nvSpPr>
        <p:spPr>
          <a:xfrm>
            <a:off x="518815" y="4106003"/>
            <a:ext cx="8109604" cy="58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pt-BR" sz="1600" b="1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Produto Final</a:t>
            </a:r>
            <a:r>
              <a:rPr lang="pt-BR" sz="16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: Uma apresentação e discussão sobre a melhoria do nosso processo e/ou a demonstração de uma nova ideia!</a:t>
            </a:r>
          </a:p>
        </p:txBody>
      </p:sp>
    </p:spTree>
    <p:extLst>
      <p:ext uri="{BB962C8B-B14F-4D97-AF65-F5344CB8AC3E}">
        <p14:creationId xmlns:p14="http://schemas.microsoft.com/office/powerpoint/2010/main" val="20688245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4" name="Google Shape;534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81"/>
          <p:cNvSpPr txBox="1"/>
          <p:nvPr/>
        </p:nvSpPr>
        <p:spPr>
          <a:xfrm>
            <a:off x="2524550" y="3588300"/>
            <a:ext cx="51996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371D48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536" name="Google Shape;536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81388" y="1209563"/>
            <a:ext cx="769950" cy="420412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p8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00850" y="1256275"/>
            <a:ext cx="743526" cy="406687"/>
          </a:xfrm>
          <a:prstGeom prst="rect">
            <a:avLst/>
          </a:prstGeom>
          <a:noFill/>
          <a:ln>
            <a:noFill/>
          </a:ln>
        </p:spPr>
      </p:pic>
      <p:sp>
        <p:nvSpPr>
          <p:cNvPr id="538" name="Google Shape;538;p81"/>
          <p:cNvSpPr txBox="1"/>
          <p:nvPr/>
        </p:nvSpPr>
        <p:spPr>
          <a:xfrm>
            <a:off x="2524550" y="2387700"/>
            <a:ext cx="48657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1" dirty="0">
                <a:solidFill>
                  <a:srgbClr val="371D48"/>
                </a:solidFill>
                <a:latin typeface="Space Mono"/>
                <a:ea typeface="Space Mono"/>
                <a:cs typeface="Space Mono"/>
                <a:sym typeface="Space Mono"/>
              </a:rPr>
              <a:t>Ponderada</a:t>
            </a:r>
            <a:endParaRPr sz="3600" b="1" dirty="0">
              <a:solidFill>
                <a:srgbClr val="371D48"/>
              </a:solidFill>
              <a:latin typeface="Space Mono"/>
              <a:ea typeface="Space Mono"/>
              <a:cs typeface="Space Mono"/>
              <a:sym typeface="Space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1" dirty="0">
              <a:solidFill>
                <a:srgbClr val="371D48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</p:spTree>
    <p:extLst>
      <p:ext uri="{BB962C8B-B14F-4D97-AF65-F5344CB8AC3E}">
        <p14:creationId xmlns:p14="http://schemas.microsoft.com/office/powerpoint/2010/main" val="15704449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3450" y="4594638"/>
            <a:ext cx="649939" cy="35583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64"/>
          <p:cNvSpPr txBox="1"/>
          <p:nvPr/>
        </p:nvSpPr>
        <p:spPr>
          <a:xfrm>
            <a:off x="521775" y="257450"/>
            <a:ext cx="6053400" cy="369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Ponderada em Sala de Aula</a:t>
            </a:r>
          </a:p>
        </p:txBody>
      </p:sp>
      <p:cxnSp>
        <p:nvCxnSpPr>
          <p:cNvPr id="272" name="Google Shape;272;p64"/>
          <p:cNvCxnSpPr/>
          <p:nvPr/>
        </p:nvCxnSpPr>
        <p:spPr>
          <a:xfrm>
            <a:off x="355025" y="195950"/>
            <a:ext cx="0" cy="4720500"/>
          </a:xfrm>
          <a:prstGeom prst="straightConnector1">
            <a:avLst/>
          </a:prstGeom>
          <a:noFill/>
          <a:ln w="9525" cap="flat" cmpd="sng">
            <a:solidFill>
              <a:srgbClr val="2E264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Imagem 5">
            <a:extLst>
              <a:ext uri="{FF2B5EF4-FFF2-40B4-BE49-F238E27FC236}">
                <a16:creationId xmlns:a16="http://schemas.microsoft.com/office/drawing/2014/main" id="{42522F37-8F40-052E-8BE2-4E0DDB87A7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775" y="761019"/>
            <a:ext cx="6703616" cy="4208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4577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6" name="Google Shape;726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9267" y="0"/>
            <a:ext cx="9203266" cy="5176837"/>
          </a:xfrm>
          <a:prstGeom prst="rect">
            <a:avLst/>
          </a:prstGeom>
          <a:noFill/>
          <a:ln>
            <a:noFill/>
          </a:ln>
        </p:spPr>
      </p:pic>
      <p:pic>
        <p:nvPicPr>
          <p:cNvPr id="727" name="Google Shape;727;p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65047" y="1883750"/>
            <a:ext cx="1982801" cy="108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3450" y="4594638"/>
            <a:ext cx="649939" cy="35583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64"/>
          <p:cNvSpPr txBox="1"/>
          <p:nvPr/>
        </p:nvSpPr>
        <p:spPr>
          <a:xfrm>
            <a:off x="521775" y="257450"/>
            <a:ext cx="6053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Agenda</a:t>
            </a:r>
            <a:endParaRPr sz="1800" b="1" dirty="0">
              <a:solidFill>
                <a:schemeClr val="lt2"/>
              </a:solidFill>
              <a:highlight>
                <a:srgbClr val="2E2640"/>
              </a:highlight>
              <a:latin typeface="Space Mono"/>
              <a:ea typeface="Space Mono"/>
              <a:cs typeface="Space Mono"/>
              <a:sym typeface="Space Mono"/>
            </a:endParaRPr>
          </a:p>
        </p:txBody>
      </p:sp>
      <p:cxnSp>
        <p:nvCxnSpPr>
          <p:cNvPr id="272" name="Google Shape;272;p64"/>
          <p:cNvCxnSpPr/>
          <p:nvPr/>
        </p:nvCxnSpPr>
        <p:spPr>
          <a:xfrm>
            <a:off x="355025" y="195950"/>
            <a:ext cx="0" cy="4720500"/>
          </a:xfrm>
          <a:prstGeom prst="straightConnector1">
            <a:avLst/>
          </a:prstGeom>
          <a:noFill/>
          <a:ln w="9525" cap="flat" cmpd="sng">
            <a:solidFill>
              <a:srgbClr val="2E2640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F219DB14-5F3B-7217-50D1-69F4B00444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63614687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455541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CEC"/>
        </a:solid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3450" y="4594638"/>
            <a:ext cx="649939" cy="35583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64"/>
          <p:cNvSpPr txBox="1"/>
          <p:nvPr/>
        </p:nvSpPr>
        <p:spPr>
          <a:xfrm>
            <a:off x="521775" y="257450"/>
            <a:ext cx="6053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Introdução</a:t>
            </a:r>
            <a:endParaRPr sz="1800" b="1" dirty="0">
              <a:solidFill>
                <a:schemeClr val="lt2"/>
              </a:solidFill>
              <a:highlight>
                <a:srgbClr val="2E2640"/>
              </a:highlight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271" name="Google Shape;271;p64"/>
          <p:cNvSpPr txBox="1"/>
          <p:nvPr/>
        </p:nvSpPr>
        <p:spPr>
          <a:xfrm>
            <a:off x="521774" y="863250"/>
            <a:ext cx="7781673" cy="3901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O sucesso de uma implantação de sistemas depende de como planejar, gerenciar e alinhar seus negócios com as necessidades da tecnologia. Baseado nisto, temos os seguintes pilares da gestão de TI: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1500" dirty="0">
              <a:solidFill>
                <a:srgbClr val="262626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342900" lvl="0" indent="-342900" algn="just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Alinhamento estratégico;</a:t>
            </a:r>
          </a:p>
          <a:p>
            <a:pPr marL="342900" lvl="0" indent="-342900" algn="just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Geração de valor (cadeia de valor do negócio);</a:t>
            </a:r>
          </a:p>
          <a:p>
            <a:pPr marL="342900" lvl="0" indent="-342900" algn="just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Gestão de riscos! (Segurança e gestão de terceiros);</a:t>
            </a:r>
          </a:p>
          <a:p>
            <a:pPr marL="342900" lvl="0" indent="-342900" algn="just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Gestão dos recursos;</a:t>
            </a:r>
          </a:p>
          <a:p>
            <a:pPr marL="342900" lvl="0" indent="-342900" algn="just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Medição e apuração de resultados (dashboards e relatórios);</a:t>
            </a:r>
          </a:p>
        </p:txBody>
      </p:sp>
      <p:cxnSp>
        <p:nvCxnSpPr>
          <p:cNvPr id="272" name="Google Shape;272;p64"/>
          <p:cNvCxnSpPr/>
          <p:nvPr/>
        </p:nvCxnSpPr>
        <p:spPr>
          <a:xfrm>
            <a:off x="355025" y="195950"/>
            <a:ext cx="0" cy="4720500"/>
          </a:xfrm>
          <a:prstGeom prst="straightConnector1">
            <a:avLst/>
          </a:prstGeom>
          <a:noFill/>
          <a:ln w="9525" cap="flat" cmpd="sng">
            <a:solidFill>
              <a:srgbClr val="2E264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3450" y="4594638"/>
            <a:ext cx="649939" cy="35583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64"/>
          <p:cNvSpPr txBox="1"/>
          <p:nvPr/>
        </p:nvSpPr>
        <p:spPr>
          <a:xfrm>
            <a:off x="521775" y="257450"/>
            <a:ext cx="6053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Planejamento Estratégico</a:t>
            </a:r>
            <a:endParaRPr sz="1800" b="1" dirty="0">
              <a:solidFill>
                <a:schemeClr val="lt2"/>
              </a:solidFill>
              <a:highlight>
                <a:srgbClr val="2E2640"/>
              </a:highlight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271" name="Google Shape;271;p64"/>
          <p:cNvSpPr txBox="1"/>
          <p:nvPr/>
        </p:nvSpPr>
        <p:spPr>
          <a:xfrm>
            <a:off x="521775" y="863250"/>
            <a:ext cx="2630134" cy="276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O que é?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1500" dirty="0">
              <a:solidFill>
                <a:srgbClr val="262626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1500" dirty="0">
              <a:solidFill>
                <a:srgbClr val="262626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1500" dirty="0">
              <a:solidFill>
                <a:srgbClr val="262626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O Planejamento Estratégico em TI é um processo que permite à empresa antever as demandas de tecnologia para os próximos anos e definir como ela irá investir em recursos, capacitação e desenvolvimento.</a:t>
            </a:r>
          </a:p>
        </p:txBody>
      </p:sp>
      <p:cxnSp>
        <p:nvCxnSpPr>
          <p:cNvPr id="272" name="Google Shape;272;p64"/>
          <p:cNvCxnSpPr/>
          <p:nvPr/>
        </p:nvCxnSpPr>
        <p:spPr>
          <a:xfrm>
            <a:off x="355025" y="195950"/>
            <a:ext cx="0" cy="4720500"/>
          </a:xfrm>
          <a:prstGeom prst="straightConnector1">
            <a:avLst/>
          </a:prstGeom>
          <a:noFill/>
          <a:ln w="9525" cap="flat" cmpd="sng">
            <a:solidFill>
              <a:srgbClr val="2E264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271;p64">
            <a:extLst>
              <a:ext uri="{FF2B5EF4-FFF2-40B4-BE49-F238E27FC236}">
                <a16:creationId xmlns:a16="http://schemas.microsoft.com/office/drawing/2014/main" id="{357289DF-CB4A-6F92-BF85-138E78D30BF9}"/>
              </a:ext>
            </a:extLst>
          </p:cNvPr>
          <p:cNvSpPr txBox="1"/>
          <p:nvPr/>
        </p:nvSpPr>
        <p:spPr>
          <a:xfrm>
            <a:off x="3318658" y="863250"/>
            <a:ext cx="2630134" cy="290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Por que é importante?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pt-BR" sz="1500" dirty="0">
              <a:solidFill>
                <a:srgbClr val="262626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Com o Planejamento Estratégico em TI, os responsáveis pela área conseguem se antecipar às necessidades dos usuários, melhorar a eficiência dos processos, controlar os custos e maximizar os resultados dos projetos de tecnologia.</a:t>
            </a:r>
          </a:p>
        </p:txBody>
      </p:sp>
      <p:sp>
        <p:nvSpPr>
          <p:cNvPr id="3" name="Google Shape;271;p64">
            <a:extLst>
              <a:ext uri="{FF2B5EF4-FFF2-40B4-BE49-F238E27FC236}">
                <a16:creationId xmlns:a16="http://schemas.microsoft.com/office/drawing/2014/main" id="{6E9B25B6-F3B1-3491-183E-5E19DB80B8C8}"/>
              </a:ext>
            </a:extLst>
          </p:cNvPr>
          <p:cNvSpPr txBox="1"/>
          <p:nvPr/>
        </p:nvSpPr>
        <p:spPr>
          <a:xfrm>
            <a:off x="6115541" y="863250"/>
            <a:ext cx="2630134" cy="3231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Como fazer</a:t>
            </a:r>
            <a:endParaRPr lang="pt-BR" sz="1500" dirty="0">
              <a:solidFill>
                <a:srgbClr val="262626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1500" dirty="0">
              <a:solidFill>
                <a:srgbClr val="262626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1500" dirty="0">
              <a:solidFill>
                <a:srgbClr val="262626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Para desenvolver um planejamento estratégico em TI eficaz, é preciso seguir seis passos fundamentais: análise do ambiente externo e interno, avaliação dos recursos, definição dos objetivos, elaboração das estratégias, criação de um plano de ação e acompanhamento e controle dos resultados.</a:t>
            </a:r>
          </a:p>
        </p:txBody>
      </p:sp>
    </p:spTree>
    <p:extLst>
      <p:ext uri="{BB962C8B-B14F-4D97-AF65-F5344CB8AC3E}">
        <p14:creationId xmlns:p14="http://schemas.microsoft.com/office/powerpoint/2010/main" val="878460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3450" y="4594638"/>
            <a:ext cx="649939" cy="35583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64"/>
          <p:cNvSpPr txBox="1"/>
          <p:nvPr/>
        </p:nvSpPr>
        <p:spPr>
          <a:xfrm>
            <a:off x="521775" y="257450"/>
            <a:ext cx="6053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Alinhamento Negócio x TI</a:t>
            </a:r>
            <a:endParaRPr sz="1800" b="1" dirty="0">
              <a:solidFill>
                <a:schemeClr val="lt2"/>
              </a:solidFill>
              <a:highlight>
                <a:srgbClr val="2E2640"/>
              </a:highlight>
              <a:latin typeface="Space Mono"/>
              <a:ea typeface="Space Mono"/>
              <a:cs typeface="Space Mono"/>
              <a:sym typeface="Space Mono"/>
            </a:endParaRPr>
          </a:p>
        </p:txBody>
      </p:sp>
      <p:cxnSp>
        <p:nvCxnSpPr>
          <p:cNvPr id="272" name="Google Shape;272;p64"/>
          <p:cNvCxnSpPr/>
          <p:nvPr/>
        </p:nvCxnSpPr>
        <p:spPr>
          <a:xfrm>
            <a:off x="355025" y="195950"/>
            <a:ext cx="0" cy="4720500"/>
          </a:xfrm>
          <a:prstGeom prst="straightConnector1">
            <a:avLst/>
          </a:prstGeom>
          <a:noFill/>
          <a:ln w="9525" cap="flat" cmpd="sng">
            <a:solidFill>
              <a:srgbClr val="2E2640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2" name="Tabela 2">
            <a:extLst>
              <a:ext uri="{FF2B5EF4-FFF2-40B4-BE49-F238E27FC236}">
                <a16:creationId xmlns:a16="http://schemas.microsoft.com/office/drawing/2014/main" id="{6E7AA094-7AFC-95D6-2055-B615511E46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9622971"/>
              </p:ext>
            </p:extLst>
          </p:nvPr>
        </p:nvGraphicFramePr>
        <p:xfrm>
          <a:off x="1524000" y="1119918"/>
          <a:ext cx="6096000" cy="347472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2126673">
                  <a:extLst>
                    <a:ext uri="{9D8B030D-6E8A-4147-A177-3AD203B41FA5}">
                      <a16:colId xmlns:a16="http://schemas.microsoft.com/office/drawing/2014/main" val="2695941252"/>
                    </a:ext>
                  </a:extLst>
                </a:gridCol>
                <a:gridCol w="3969327">
                  <a:extLst>
                    <a:ext uri="{9D8B030D-6E8A-4147-A177-3AD203B41FA5}">
                      <a16:colId xmlns:a16="http://schemas.microsoft.com/office/drawing/2014/main" val="21806848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O que é?</a:t>
                      </a: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O alinhamento entre o negócio e a TI é a harmonização entre as estratégias de negócio e o uso de tecnologia para apoiar essas estratégias.</a:t>
                      </a: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4174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b="1" dirty="0">
                          <a:solidFill>
                            <a:schemeClr val="bg1"/>
                          </a:solidFill>
                        </a:rPr>
                        <a:t>Por que é importante?</a:t>
                      </a:r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Quando o alinhamento não acontece, a TI pode estar gastando recursos em projetos que não são prioritários para a estratégia da empresa, enquanto projetos relevantes são negligenciados.</a:t>
                      </a: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55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b="1" dirty="0">
                          <a:solidFill>
                            <a:schemeClr val="bg1"/>
                          </a:solidFill>
                        </a:rPr>
                        <a:t>Como fazer</a:t>
                      </a:r>
                      <a:endParaRPr lang="pt-BR" dirty="0">
                        <a:solidFill>
                          <a:schemeClr val="bg1"/>
                        </a:solidFill>
                      </a:endParaRPr>
                    </a:p>
                    <a:p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Para alinhar TI e negócios, é preciso entender as necessidades da empresa e como a tecnologia pode apoiar essas demandas. É necessário um alinhamento constante e a comunicação eficaz entre as partes.</a:t>
                      </a:r>
                    </a:p>
                    <a:p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2294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0182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3450" y="4594638"/>
            <a:ext cx="649939" cy="35583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64"/>
          <p:cNvSpPr txBox="1"/>
          <p:nvPr/>
        </p:nvSpPr>
        <p:spPr>
          <a:xfrm>
            <a:off x="521775" y="257450"/>
            <a:ext cx="6053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COBIT, ITIL, PMI</a:t>
            </a:r>
            <a:endParaRPr sz="1800" b="1" dirty="0">
              <a:solidFill>
                <a:schemeClr val="lt2"/>
              </a:solidFill>
              <a:highlight>
                <a:srgbClr val="2E2640"/>
              </a:highlight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271" name="Google Shape;271;p64"/>
          <p:cNvSpPr txBox="1"/>
          <p:nvPr/>
        </p:nvSpPr>
        <p:spPr>
          <a:xfrm>
            <a:off x="521774" y="863250"/>
            <a:ext cx="7781673" cy="3554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COBIT: O Que é e Como Funciona?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1500" dirty="0">
              <a:solidFill>
                <a:srgbClr val="262626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"COBIT é uma ferramenta de gestão que ajuda a alinhar TI com os objetivos de negócio, medir os resultados e garantir o compliance. É um framework global, com uma metodologia estruturada, baseada nas melhores práticas de governança de TI.“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1500" dirty="0">
              <a:solidFill>
                <a:srgbClr val="262626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O COBIT oferece um conjunto de objetivos de controle que podem ser adaptados para as necessidades específicas de cada empresa.</a:t>
            </a:r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A estrutura do COBIT é baseada em processos que cobrem áreas como governança, gestão de projetos, segurança da informação e gestão de mudanças.</a:t>
            </a:r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500" dirty="0">
                <a:solidFill>
                  <a:srgbClr val="262626"/>
                </a:solidFill>
                <a:latin typeface="Manrope"/>
                <a:ea typeface="Manrope"/>
                <a:cs typeface="Manrope"/>
                <a:sym typeface="Manrope"/>
              </a:rPr>
              <a:t>Com o COBIT, os gerentes de TI podem controlar o desempenho, garantir o compliance com as políticas e regulamentações e melhorar a qualidade dos serviços de TI.</a:t>
            </a:r>
          </a:p>
        </p:txBody>
      </p:sp>
      <p:cxnSp>
        <p:nvCxnSpPr>
          <p:cNvPr id="272" name="Google Shape;272;p64"/>
          <p:cNvCxnSpPr/>
          <p:nvPr/>
        </p:nvCxnSpPr>
        <p:spPr>
          <a:xfrm>
            <a:off x="355025" y="195950"/>
            <a:ext cx="0" cy="4720500"/>
          </a:xfrm>
          <a:prstGeom prst="straightConnector1">
            <a:avLst/>
          </a:prstGeom>
          <a:noFill/>
          <a:ln w="9525" cap="flat" cmpd="sng">
            <a:solidFill>
              <a:srgbClr val="2E2640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561133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3450" y="4594638"/>
            <a:ext cx="649939" cy="35583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64"/>
          <p:cNvSpPr txBox="1"/>
          <p:nvPr/>
        </p:nvSpPr>
        <p:spPr>
          <a:xfrm>
            <a:off x="521775" y="257450"/>
            <a:ext cx="6053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COBIT, ITIL, PMI</a:t>
            </a:r>
            <a:endParaRPr sz="1800" b="1" dirty="0">
              <a:solidFill>
                <a:schemeClr val="lt2"/>
              </a:solidFill>
              <a:highlight>
                <a:srgbClr val="2E2640"/>
              </a:highlight>
              <a:latin typeface="Space Mono"/>
              <a:ea typeface="Space Mono"/>
              <a:cs typeface="Space Mono"/>
              <a:sym typeface="Space Mono"/>
            </a:endParaRPr>
          </a:p>
        </p:txBody>
      </p:sp>
      <p:cxnSp>
        <p:nvCxnSpPr>
          <p:cNvPr id="272" name="Google Shape;272;p64"/>
          <p:cNvCxnSpPr/>
          <p:nvPr/>
        </p:nvCxnSpPr>
        <p:spPr>
          <a:xfrm>
            <a:off x="355025" y="195950"/>
            <a:ext cx="0" cy="4720500"/>
          </a:xfrm>
          <a:prstGeom prst="straightConnector1">
            <a:avLst/>
          </a:prstGeom>
          <a:noFill/>
          <a:ln w="9525" cap="flat" cmpd="sng">
            <a:solidFill>
              <a:srgbClr val="2E264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074" name="Picture 2">
            <a:extLst>
              <a:ext uri="{FF2B5EF4-FFF2-40B4-BE49-F238E27FC236}">
                <a16:creationId xmlns:a16="http://schemas.microsoft.com/office/drawing/2014/main" id="{49607D82-656F-A0FB-7C4A-C77B5DE25C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4459" y="626750"/>
            <a:ext cx="6071805" cy="3902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927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3450" y="4594638"/>
            <a:ext cx="649939" cy="35583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64"/>
          <p:cNvSpPr txBox="1"/>
          <p:nvPr/>
        </p:nvSpPr>
        <p:spPr>
          <a:xfrm>
            <a:off x="521775" y="257450"/>
            <a:ext cx="6053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25" rIns="45725" bIns="45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lt2"/>
                </a:solidFill>
                <a:highlight>
                  <a:srgbClr val="2E2640"/>
                </a:highlight>
                <a:latin typeface="Space Mono"/>
                <a:ea typeface="Space Mono"/>
                <a:cs typeface="Space Mono"/>
                <a:sym typeface="Space Mono"/>
              </a:rPr>
              <a:t>COBIT, ITIL, PMI</a:t>
            </a:r>
            <a:endParaRPr sz="1800" b="1" dirty="0">
              <a:solidFill>
                <a:schemeClr val="lt2"/>
              </a:solidFill>
              <a:highlight>
                <a:srgbClr val="2E2640"/>
              </a:highlight>
              <a:latin typeface="Space Mono"/>
              <a:ea typeface="Space Mono"/>
              <a:cs typeface="Space Mono"/>
              <a:sym typeface="Space Mono"/>
            </a:endParaRPr>
          </a:p>
        </p:txBody>
      </p:sp>
      <p:cxnSp>
        <p:nvCxnSpPr>
          <p:cNvPr id="272" name="Google Shape;272;p64"/>
          <p:cNvCxnSpPr/>
          <p:nvPr/>
        </p:nvCxnSpPr>
        <p:spPr>
          <a:xfrm>
            <a:off x="355025" y="195950"/>
            <a:ext cx="0" cy="4720500"/>
          </a:xfrm>
          <a:prstGeom prst="straightConnector1">
            <a:avLst/>
          </a:prstGeom>
          <a:noFill/>
          <a:ln w="9525" cap="flat" cmpd="sng">
            <a:solidFill>
              <a:srgbClr val="2E264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098" name="Picture 2" descr="Estrutura do COBIT">
            <a:extLst>
              <a:ext uri="{FF2B5EF4-FFF2-40B4-BE49-F238E27FC236}">
                <a16:creationId xmlns:a16="http://schemas.microsoft.com/office/drawing/2014/main" id="{984D0433-A3D1-85A6-2301-B1EF20D80B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3150" y="626750"/>
            <a:ext cx="4645478" cy="4085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21901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1063</TotalTime>
  <Words>1238</Words>
  <Application>Microsoft Office PowerPoint</Application>
  <PresentationFormat>Apresentação na tela (16:9)</PresentationFormat>
  <Paragraphs>109</Paragraphs>
  <Slides>24</Slides>
  <Notes>24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24</vt:i4>
      </vt:variant>
    </vt:vector>
  </HeadingPairs>
  <TitlesOfParts>
    <vt:vector size="33" baseType="lpstr">
      <vt:lpstr>Arial</vt:lpstr>
      <vt:lpstr>Calibri</vt:lpstr>
      <vt:lpstr>Century Gothic</vt:lpstr>
      <vt:lpstr>Helvetica Neue</vt:lpstr>
      <vt:lpstr>Helvetica Neue Light</vt:lpstr>
      <vt:lpstr>Inter</vt:lpstr>
      <vt:lpstr>Manrope</vt:lpstr>
      <vt:lpstr>Space Mono</vt:lpstr>
      <vt:lpstr>Simple Light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Afonso Cesar Lelis Brandão</cp:lastModifiedBy>
  <cp:revision>6</cp:revision>
  <dcterms:modified xsi:type="dcterms:W3CDTF">2023-09-21T16:36:20Z</dcterms:modified>
</cp:coreProperties>
</file>